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4"/>
  </p:notesMasterIdLst>
  <p:sldIdLst>
    <p:sldId id="256" r:id="rId3"/>
  </p:sldIdLst>
  <p:sldSz cx="32918400" cy="41148000"/>
  <p:notesSz cx="6858000" cy="9144000"/>
  <p:embeddedFontLst>
    <p:embeddedFont>
      <p:font typeface="Calibri" panose="020F0502020204030204" pitchFamily="34" charset="0"/>
      <p:regular r:id="rId5"/>
      <p:bold r:id="rId6"/>
      <p:italic r:id="rId7"/>
      <p:boldItalic r:id="rId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2960">
          <p15:clr>
            <a:srgbClr val="747775"/>
          </p15:clr>
        </p15:guide>
        <p15:guide id="2" pos="1036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5C4D74-0F77-E14B-A6BB-3BBB4DE9152A}" v="112" dt="2024-10-05T16:34:58.0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991"/>
    <p:restoredTop sz="94671"/>
  </p:normalViewPr>
  <p:slideViewPr>
    <p:cSldViewPr snapToGrid="0">
      <p:cViewPr varScale="1">
        <p:scale>
          <a:sx n="31" d="100"/>
          <a:sy n="31" d="100"/>
        </p:scale>
        <p:origin x="2760" y="304"/>
      </p:cViewPr>
      <p:guideLst>
        <p:guide orient="horz" pos="12960"/>
        <p:guide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microsoft.com/office/2015/10/relationships/revisionInfo" Target="revisionInfo.xml"/><Relationship Id="rId3" Type="http://schemas.openxmlformats.org/officeDocument/2006/relationships/slide" Target="slides/slide1.xml"/><Relationship Id="rId7" Type="http://schemas.openxmlformats.org/officeDocument/2006/relationships/font" Target="fonts/font3.fntdata"/><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theme" Target="theme/theme1.xml"/><Relationship Id="rId5" Type="http://schemas.openxmlformats.org/officeDocument/2006/relationships/font" Target="fonts/font1.fntdata"/><Relationship Id="rId10" Type="http://schemas.openxmlformats.org/officeDocument/2006/relationships/viewProps" Target="viewProps.xml"/><Relationship Id="rId4" Type="http://schemas.openxmlformats.org/officeDocument/2006/relationships/notesMaster" Target="notesMasters/notesMaster1.xml"/><Relationship Id="rId9"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57721" y="685800"/>
            <a:ext cx="2743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06dbd1dc38_3_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27" name="Google Shape;127;g306dbd1dc38_3_75:notes"/>
          <p:cNvSpPr>
            <a:spLocks noGrp="1" noRot="1" noChangeAspect="1"/>
          </p:cNvSpPr>
          <p:nvPr>
            <p:ph type="sldImg" idx="2"/>
          </p:nvPr>
        </p:nvSpPr>
        <p:spPr>
          <a:xfrm>
            <a:off x="2057400" y="685800"/>
            <a:ext cx="2743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122150" y="5956600"/>
            <a:ext cx="30674100" cy="16420800"/>
          </a:xfrm>
          <a:prstGeom prst="rect">
            <a:avLst/>
          </a:prstGeom>
        </p:spPr>
        <p:txBody>
          <a:bodyPr spcFirstLastPara="1" wrap="square" lIns="463225" tIns="463225" rIns="463225" bIns="463225" anchor="b" anchorCtr="0">
            <a:normAutofit/>
          </a:bodyPr>
          <a:lstStyle>
            <a:lvl1pPr lvl="0" algn="ctr">
              <a:spcBef>
                <a:spcPts val="0"/>
              </a:spcBef>
              <a:spcAft>
                <a:spcPts val="0"/>
              </a:spcAft>
              <a:buSzPts val="26300"/>
              <a:buNone/>
              <a:defRPr sz="26300"/>
            </a:lvl1pPr>
            <a:lvl2pPr lvl="1" algn="ctr">
              <a:spcBef>
                <a:spcPts val="0"/>
              </a:spcBef>
              <a:spcAft>
                <a:spcPts val="0"/>
              </a:spcAft>
              <a:buSzPts val="26300"/>
              <a:buNone/>
              <a:defRPr sz="26300"/>
            </a:lvl2pPr>
            <a:lvl3pPr lvl="2" algn="ctr">
              <a:spcBef>
                <a:spcPts val="0"/>
              </a:spcBef>
              <a:spcAft>
                <a:spcPts val="0"/>
              </a:spcAft>
              <a:buSzPts val="26300"/>
              <a:buNone/>
              <a:defRPr sz="26300"/>
            </a:lvl3pPr>
            <a:lvl4pPr lvl="3" algn="ctr">
              <a:spcBef>
                <a:spcPts val="0"/>
              </a:spcBef>
              <a:spcAft>
                <a:spcPts val="0"/>
              </a:spcAft>
              <a:buSzPts val="26300"/>
              <a:buNone/>
              <a:defRPr sz="26300"/>
            </a:lvl4pPr>
            <a:lvl5pPr lvl="4" algn="ctr">
              <a:spcBef>
                <a:spcPts val="0"/>
              </a:spcBef>
              <a:spcAft>
                <a:spcPts val="0"/>
              </a:spcAft>
              <a:buSzPts val="26300"/>
              <a:buNone/>
              <a:defRPr sz="26300"/>
            </a:lvl5pPr>
            <a:lvl6pPr lvl="5" algn="ctr">
              <a:spcBef>
                <a:spcPts val="0"/>
              </a:spcBef>
              <a:spcAft>
                <a:spcPts val="0"/>
              </a:spcAft>
              <a:buSzPts val="26300"/>
              <a:buNone/>
              <a:defRPr sz="26300"/>
            </a:lvl6pPr>
            <a:lvl7pPr lvl="6" algn="ctr">
              <a:spcBef>
                <a:spcPts val="0"/>
              </a:spcBef>
              <a:spcAft>
                <a:spcPts val="0"/>
              </a:spcAft>
              <a:buSzPts val="26300"/>
              <a:buNone/>
              <a:defRPr sz="26300"/>
            </a:lvl7pPr>
            <a:lvl8pPr lvl="7" algn="ctr">
              <a:spcBef>
                <a:spcPts val="0"/>
              </a:spcBef>
              <a:spcAft>
                <a:spcPts val="0"/>
              </a:spcAft>
              <a:buSzPts val="26300"/>
              <a:buNone/>
              <a:defRPr sz="26300"/>
            </a:lvl8pPr>
            <a:lvl9pPr lvl="8" algn="ctr">
              <a:spcBef>
                <a:spcPts val="0"/>
              </a:spcBef>
              <a:spcAft>
                <a:spcPts val="0"/>
              </a:spcAft>
              <a:buSzPts val="26300"/>
              <a:buNone/>
              <a:defRPr sz="26300"/>
            </a:lvl9pPr>
          </a:lstStyle>
          <a:p>
            <a:endParaRPr/>
          </a:p>
        </p:txBody>
      </p:sp>
      <p:sp>
        <p:nvSpPr>
          <p:cNvPr id="11" name="Google Shape;11;p2"/>
          <p:cNvSpPr txBox="1">
            <a:spLocks noGrp="1"/>
          </p:cNvSpPr>
          <p:nvPr>
            <p:ph type="subTitle" idx="1"/>
          </p:nvPr>
        </p:nvSpPr>
        <p:spPr>
          <a:xfrm>
            <a:off x="1122120" y="22673000"/>
            <a:ext cx="30674100" cy="6340800"/>
          </a:xfrm>
          <a:prstGeom prst="rect">
            <a:avLst/>
          </a:prstGeom>
        </p:spPr>
        <p:txBody>
          <a:bodyPr spcFirstLastPara="1" wrap="square" lIns="463225" tIns="463225" rIns="463225" bIns="463225" anchor="t" anchorCtr="0">
            <a:normAutofit/>
          </a:bodyPr>
          <a:lstStyle>
            <a:lvl1pPr lvl="0" algn="ctr">
              <a:lnSpc>
                <a:spcPct val="100000"/>
              </a:lnSpc>
              <a:spcBef>
                <a:spcPts val="0"/>
              </a:spcBef>
              <a:spcAft>
                <a:spcPts val="0"/>
              </a:spcAft>
              <a:buSzPts val="14200"/>
              <a:buNone/>
              <a:defRPr sz="14200"/>
            </a:lvl1pPr>
            <a:lvl2pPr lvl="1" algn="ctr">
              <a:lnSpc>
                <a:spcPct val="100000"/>
              </a:lnSpc>
              <a:spcBef>
                <a:spcPts val="0"/>
              </a:spcBef>
              <a:spcAft>
                <a:spcPts val="0"/>
              </a:spcAft>
              <a:buSzPts val="14200"/>
              <a:buNone/>
              <a:defRPr sz="14200"/>
            </a:lvl2pPr>
            <a:lvl3pPr lvl="2" algn="ctr">
              <a:lnSpc>
                <a:spcPct val="100000"/>
              </a:lnSpc>
              <a:spcBef>
                <a:spcPts val="0"/>
              </a:spcBef>
              <a:spcAft>
                <a:spcPts val="0"/>
              </a:spcAft>
              <a:buSzPts val="14200"/>
              <a:buNone/>
              <a:defRPr sz="14200"/>
            </a:lvl3pPr>
            <a:lvl4pPr lvl="3" algn="ctr">
              <a:lnSpc>
                <a:spcPct val="100000"/>
              </a:lnSpc>
              <a:spcBef>
                <a:spcPts val="0"/>
              </a:spcBef>
              <a:spcAft>
                <a:spcPts val="0"/>
              </a:spcAft>
              <a:buSzPts val="14200"/>
              <a:buNone/>
              <a:defRPr sz="14200"/>
            </a:lvl4pPr>
            <a:lvl5pPr lvl="4" algn="ctr">
              <a:lnSpc>
                <a:spcPct val="100000"/>
              </a:lnSpc>
              <a:spcBef>
                <a:spcPts val="0"/>
              </a:spcBef>
              <a:spcAft>
                <a:spcPts val="0"/>
              </a:spcAft>
              <a:buSzPts val="14200"/>
              <a:buNone/>
              <a:defRPr sz="14200"/>
            </a:lvl5pPr>
            <a:lvl6pPr lvl="5" algn="ctr">
              <a:lnSpc>
                <a:spcPct val="100000"/>
              </a:lnSpc>
              <a:spcBef>
                <a:spcPts val="0"/>
              </a:spcBef>
              <a:spcAft>
                <a:spcPts val="0"/>
              </a:spcAft>
              <a:buSzPts val="14200"/>
              <a:buNone/>
              <a:defRPr sz="14200"/>
            </a:lvl6pPr>
            <a:lvl7pPr lvl="6" algn="ctr">
              <a:lnSpc>
                <a:spcPct val="100000"/>
              </a:lnSpc>
              <a:spcBef>
                <a:spcPts val="0"/>
              </a:spcBef>
              <a:spcAft>
                <a:spcPts val="0"/>
              </a:spcAft>
              <a:buSzPts val="14200"/>
              <a:buNone/>
              <a:defRPr sz="14200"/>
            </a:lvl7pPr>
            <a:lvl8pPr lvl="7" algn="ctr">
              <a:lnSpc>
                <a:spcPct val="100000"/>
              </a:lnSpc>
              <a:spcBef>
                <a:spcPts val="0"/>
              </a:spcBef>
              <a:spcAft>
                <a:spcPts val="0"/>
              </a:spcAft>
              <a:buSzPts val="14200"/>
              <a:buNone/>
              <a:defRPr sz="14200"/>
            </a:lvl8pPr>
            <a:lvl9pPr lvl="8" algn="ctr">
              <a:lnSpc>
                <a:spcPct val="100000"/>
              </a:lnSpc>
              <a:spcBef>
                <a:spcPts val="0"/>
              </a:spcBef>
              <a:spcAft>
                <a:spcPts val="0"/>
              </a:spcAft>
              <a:buSzPts val="14200"/>
              <a:buNone/>
              <a:defRPr sz="14200"/>
            </a:lvl9pPr>
          </a:lstStyle>
          <a:p>
            <a:endParaRPr/>
          </a:p>
        </p:txBody>
      </p:sp>
      <p:sp>
        <p:nvSpPr>
          <p:cNvPr id="12" name="Google Shape;12;p2"/>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1122120" y="8849000"/>
            <a:ext cx="30674100" cy="15708000"/>
          </a:xfrm>
          <a:prstGeom prst="rect">
            <a:avLst/>
          </a:prstGeom>
        </p:spPr>
        <p:txBody>
          <a:bodyPr spcFirstLastPara="1" wrap="square" lIns="463225" tIns="463225" rIns="463225" bIns="463225" anchor="b" anchorCtr="0">
            <a:normAutofit/>
          </a:bodyPr>
          <a:lstStyle>
            <a:lvl1pPr lvl="0" algn="ctr">
              <a:spcBef>
                <a:spcPts val="0"/>
              </a:spcBef>
              <a:spcAft>
                <a:spcPts val="0"/>
              </a:spcAft>
              <a:buSzPts val="60800"/>
              <a:buNone/>
              <a:defRPr sz="60800"/>
            </a:lvl1pPr>
            <a:lvl2pPr lvl="1" algn="ctr">
              <a:spcBef>
                <a:spcPts val="0"/>
              </a:spcBef>
              <a:spcAft>
                <a:spcPts val="0"/>
              </a:spcAft>
              <a:buSzPts val="60800"/>
              <a:buNone/>
              <a:defRPr sz="60800"/>
            </a:lvl2pPr>
            <a:lvl3pPr lvl="2" algn="ctr">
              <a:spcBef>
                <a:spcPts val="0"/>
              </a:spcBef>
              <a:spcAft>
                <a:spcPts val="0"/>
              </a:spcAft>
              <a:buSzPts val="60800"/>
              <a:buNone/>
              <a:defRPr sz="60800"/>
            </a:lvl3pPr>
            <a:lvl4pPr lvl="3" algn="ctr">
              <a:spcBef>
                <a:spcPts val="0"/>
              </a:spcBef>
              <a:spcAft>
                <a:spcPts val="0"/>
              </a:spcAft>
              <a:buSzPts val="60800"/>
              <a:buNone/>
              <a:defRPr sz="60800"/>
            </a:lvl4pPr>
            <a:lvl5pPr lvl="4" algn="ctr">
              <a:spcBef>
                <a:spcPts val="0"/>
              </a:spcBef>
              <a:spcAft>
                <a:spcPts val="0"/>
              </a:spcAft>
              <a:buSzPts val="60800"/>
              <a:buNone/>
              <a:defRPr sz="60800"/>
            </a:lvl5pPr>
            <a:lvl6pPr lvl="5" algn="ctr">
              <a:spcBef>
                <a:spcPts val="0"/>
              </a:spcBef>
              <a:spcAft>
                <a:spcPts val="0"/>
              </a:spcAft>
              <a:buSzPts val="60800"/>
              <a:buNone/>
              <a:defRPr sz="60800"/>
            </a:lvl6pPr>
            <a:lvl7pPr lvl="6" algn="ctr">
              <a:spcBef>
                <a:spcPts val="0"/>
              </a:spcBef>
              <a:spcAft>
                <a:spcPts val="0"/>
              </a:spcAft>
              <a:buSzPts val="60800"/>
              <a:buNone/>
              <a:defRPr sz="60800"/>
            </a:lvl7pPr>
            <a:lvl8pPr lvl="7" algn="ctr">
              <a:spcBef>
                <a:spcPts val="0"/>
              </a:spcBef>
              <a:spcAft>
                <a:spcPts val="0"/>
              </a:spcAft>
              <a:buSzPts val="60800"/>
              <a:buNone/>
              <a:defRPr sz="60800"/>
            </a:lvl8pPr>
            <a:lvl9pPr lvl="8" algn="ctr">
              <a:spcBef>
                <a:spcPts val="0"/>
              </a:spcBef>
              <a:spcAft>
                <a:spcPts val="0"/>
              </a:spcAft>
              <a:buSzPts val="60800"/>
              <a:buNone/>
              <a:defRPr sz="60800"/>
            </a:lvl9pPr>
          </a:lstStyle>
          <a:p>
            <a:r>
              <a:t>xx%</a:t>
            </a:r>
          </a:p>
        </p:txBody>
      </p:sp>
      <p:sp>
        <p:nvSpPr>
          <p:cNvPr id="46" name="Google Shape;46;p11"/>
          <p:cNvSpPr txBox="1">
            <a:spLocks noGrp="1"/>
          </p:cNvSpPr>
          <p:nvPr>
            <p:ph type="body" idx="1"/>
          </p:nvPr>
        </p:nvSpPr>
        <p:spPr>
          <a:xfrm>
            <a:off x="1122120" y="25217800"/>
            <a:ext cx="30674100" cy="10406400"/>
          </a:xfrm>
          <a:prstGeom prst="rect">
            <a:avLst/>
          </a:prstGeom>
        </p:spPr>
        <p:txBody>
          <a:bodyPr spcFirstLastPara="1" wrap="square" lIns="463225" tIns="463225" rIns="463225" bIns="463225" anchor="t" anchorCtr="0">
            <a:normAutofit/>
          </a:bodyPr>
          <a:lstStyle>
            <a:lvl1pPr marL="457200" lvl="0" indent="-806450" algn="ctr">
              <a:spcBef>
                <a:spcPts val="0"/>
              </a:spcBef>
              <a:spcAft>
                <a:spcPts val="0"/>
              </a:spcAft>
              <a:buSzPts val="9100"/>
              <a:buChar char="●"/>
              <a:defRPr/>
            </a:lvl1pPr>
            <a:lvl2pPr marL="914400" lvl="1" indent="-679450" algn="ctr">
              <a:spcBef>
                <a:spcPts val="0"/>
              </a:spcBef>
              <a:spcAft>
                <a:spcPts val="0"/>
              </a:spcAft>
              <a:buSzPts val="7100"/>
              <a:buChar char="○"/>
              <a:defRPr/>
            </a:lvl2pPr>
            <a:lvl3pPr marL="1371600" lvl="2" indent="-679450" algn="ctr">
              <a:spcBef>
                <a:spcPts val="0"/>
              </a:spcBef>
              <a:spcAft>
                <a:spcPts val="0"/>
              </a:spcAft>
              <a:buSzPts val="7100"/>
              <a:buChar char="■"/>
              <a:defRPr/>
            </a:lvl3pPr>
            <a:lvl4pPr marL="1828800" lvl="3" indent="-679450" algn="ctr">
              <a:spcBef>
                <a:spcPts val="0"/>
              </a:spcBef>
              <a:spcAft>
                <a:spcPts val="0"/>
              </a:spcAft>
              <a:buSzPts val="7100"/>
              <a:buChar char="●"/>
              <a:defRPr/>
            </a:lvl4pPr>
            <a:lvl5pPr marL="2286000" lvl="4" indent="-679450" algn="ctr">
              <a:spcBef>
                <a:spcPts val="0"/>
              </a:spcBef>
              <a:spcAft>
                <a:spcPts val="0"/>
              </a:spcAft>
              <a:buSzPts val="7100"/>
              <a:buChar char="○"/>
              <a:defRPr/>
            </a:lvl5pPr>
            <a:lvl6pPr marL="2743200" lvl="5" indent="-679450" algn="ctr">
              <a:spcBef>
                <a:spcPts val="0"/>
              </a:spcBef>
              <a:spcAft>
                <a:spcPts val="0"/>
              </a:spcAft>
              <a:buSzPts val="7100"/>
              <a:buChar char="■"/>
              <a:defRPr/>
            </a:lvl6pPr>
            <a:lvl7pPr marL="3200400" lvl="6" indent="-679450" algn="ctr">
              <a:spcBef>
                <a:spcPts val="0"/>
              </a:spcBef>
              <a:spcAft>
                <a:spcPts val="0"/>
              </a:spcAft>
              <a:buSzPts val="7100"/>
              <a:buChar char="●"/>
              <a:defRPr/>
            </a:lvl7pPr>
            <a:lvl8pPr marL="3657600" lvl="7" indent="-679450" algn="ctr">
              <a:spcBef>
                <a:spcPts val="0"/>
              </a:spcBef>
              <a:spcAft>
                <a:spcPts val="0"/>
              </a:spcAft>
              <a:buSzPts val="7100"/>
              <a:buChar char="○"/>
              <a:defRPr/>
            </a:lvl8pPr>
            <a:lvl9pPr marL="4114800" lvl="8" indent="-679450" algn="ctr">
              <a:spcBef>
                <a:spcPts val="0"/>
              </a:spcBef>
              <a:spcAft>
                <a:spcPts val="0"/>
              </a:spcAft>
              <a:buSzPts val="7100"/>
              <a:buChar char="■"/>
              <a:defRPr/>
            </a:lvl9pPr>
          </a:lstStyle>
          <a:p>
            <a:endParaRPr/>
          </a:p>
        </p:txBody>
      </p:sp>
      <p:sp>
        <p:nvSpPr>
          <p:cNvPr id="47" name="Google Shape;47;p11"/>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2468880" y="6734179"/>
            <a:ext cx="27980550" cy="14325750"/>
          </a:xfrm>
          <a:prstGeom prst="rect">
            <a:avLst/>
          </a:prstGeom>
          <a:noFill/>
          <a:ln>
            <a:noFill/>
          </a:ln>
        </p:spPr>
        <p:txBody>
          <a:bodyPr spcFirstLastPara="1" wrap="square" lIns="129525" tIns="64750" rIns="129525" bIns="64750" anchor="b" anchorCtr="0">
            <a:normAutofit/>
          </a:bodyPr>
          <a:lstStyle>
            <a:lvl1pPr lvl="0" algn="ctr">
              <a:lnSpc>
                <a:spcPct val="90000"/>
              </a:lnSpc>
              <a:spcBef>
                <a:spcPts val="0"/>
              </a:spcBef>
              <a:spcAft>
                <a:spcPts val="0"/>
              </a:spcAft>
              <a:buClr>
                <a:schemeClr val="dk1"/>
              </a:buClr>
              <a:buSzPts val="27200"/>
              <a:buFont typeface="Calibri"/>
              <a:buNone/>
              <a:defRPr sz="27200"/>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58" name="Google Shape;58;p14"/>
          <p:cNvSpPr txBox="1">
            <a:spLocks noGrp="1"/>
          </p:cNvSpPr>
          <p:nvPr>
            <p:ph type="subTitle" idx="1"/>
          </p:nvPr>
        </p:nvSpPr>
        <p:spPr>
          <a:xfrm>
            <a:off x="4114800" y="21612229"/>
            <a:ext cx="24688800" cy="9934500"/>
          </a:xfrm>
          <a:prstGeom prst="rect">
            <a:avLst/>
          </a:prstGeom>
          <a:noFill/>
          <a:ln>
            <a:noFill/>
          </a:ln>
        </p:spPr>
        <p:txBody>
          <a:bodyPr spcFirstLastPara="1" wrap="square" lIns="129525" tIns="64750" rIns="129525" bIns="64750" anchor="t" anchorCtr="0">
            <a:normAutofit/>
          </a:bodyPr>
          <a:lstStyle>
            <a:lvl1pPr lvl="0" algn="ctr">
              <a:lnSpc>
                <a:spcPct val="90000"/>
              </a:lnSpc>
              <a:spcBef>
                <a:spcPts val="4500"/>
              </a:spcBef>
              <a:spcAft>
                <a:spcPts val="0"/>
              </a:spcAft>
              <a:buClr>
                <a:schemeClr val="dk1"/>
              </a:buClr>
              <a:buSzPts val="10900"/>
              <a:buNone/>
              <a:defRPr sz="10900"/>
            </a:lvl1pPr>
            <a:lvl2pPr lvl="1" algn="ctr">
              <a:lnSpc>
                <a:spcPct val="90000"/>
              </a:lnSpc>
              <a:spcBef>
                <a:spcPts val="2300"/>
              </a:spcBef>
              <a:spcAft>
                <a:spcPts val="0"/>
              </a:spcAft>
              <a:buClr>
                <a:schemeClr val="dk1"/>
              </a:buClr>
              <a:buSzPts val="9100"/>
              <a:buNone/>
              <a:defRPr sz="9100"/>
            </a:lvl2pPr>
            <a:lvl3pPr lvl="2" algn="ctr">
              <a:lnSpc>
                <a:spcPct val="90000"/>
              </a:lnSpc>
              <a:spcBef>
                <a:spcPts val="2300"/>
              </a:spcBef>
              <a:spcAft>
                <a:spcPts val="0"/>
              </a:spcAft>
              <a:buClr>
                <a:schemeClr val="dk1"/>
              </a:buClr>
              <a:buSzPts val="8200"/>
              <a:buNone/>
              <a:defRPr sz="8200"/>
            </a:lvl3pPr>
            <a:lvl4pPr lvl="3" algn="ctr">
              <a:lnSpc>
                <a:spcPct val="90000"/>
              </a:lnSpc>
              <a:spcBef>
                <a:spcPts val="2300"/>
              </a:spcBef>
              <a:spcAft>
                <a:spcPts val="0"/>
              </a:spcAft>
              <a:buClr>
                <a:schemeClr val="dk1"/>
              </a:buClr>
              <a:buSzPts val="7300"/>
              <a:buNone/>
              <a:defRPr sz="7300"/>
            </a:lvl4pPr>
            <a:lvl5pPr lvl="4" algn="ctr">
              <a:lnSpc>
                <a:spcPct val="90000"/>
              </a:lnSpc>
              <a:spcBef>
                <a:spcPts val="2300"/>
              </a:spcBef>
              <a:spcAft>
                <a:spcPts val="0"/>
              </a:spcAft>
              <a:buClr>
                <a:schemeClr val="dk1"/>
              </a:buClr>
              <a:buSzPts val="7300"/>
              <a:buNone/>
              <a:defRPr sz="7300"/>
            </a:lvl5pPr>
            <a:lvl6pPr lvl="5" algn="ctr">
              <a:lnSpc>
                <a:spcPct val="90000"/>
              </a:lnSpc>
              <a:spcBef>
                <a:spcPts val="2300"/>
              </a:spcBef>
              <a:spcAft>
                <a:spcPts val="0"/>
              </a:spcAft>
              <a:buClr>
                <a:schemeClr val="dk1"/>
              </a:buClr>
              <a:buSzPts val="7300"/>
              <a:buNone/>
              <a:defRPr sz="7300"/>
            </a:lvl6pPr>
            <a:lvl7pPr lvl="6" algn="ctr">
              <a:lnSpc>
                <a:spcPct val="90000"/>
              </a:lnSpc>
              <a:spcBef>
                <a:spcPts val="2300"/>
              </a:spcBef>
              <a:spcAft>
                <a:spcPts val="0"/>
              </a:spcAft>
              <a:buClr>
                <a:schemeClr val="dk1"/>
              </a:buClr>
              <a:buSzPts val="7300"/>
              <a:buNone/>
              <a:defRPr sz="7300"/>
            </a:lvl7pPr>
            <a:lvl8pPr lvl="7" algn="ctr">
              <a:lnSpc>
                <a:spcPct val="90000"/>
              </a:lnSpc>
              <a:spcBef>
                <a:spcPts val="2300"/>
              </a:spcBef>
              <a:spcAft>
                <a:spcPts val="0"/>
              </a:spcAft>
              <a:buClr>
                <a:schemeClr val="dk1"/>
              </a:buClr>
              <a:buSzPts val="7300"/>
              <a:buNone/>
              <a:defRPr sz="7300"/>
            </a:lvl8pPr>
            <a:lvl9pPr lvl="8" algn="ctr">
              <a:lnSpc>
                <a:spcPct val="90000"/>
              </a:lnSpc>
              <a:spcBef>
                <a:spcPts val="2300"/>
              </a:spcBef>
              <a:spcAft>
                <a:spcPts val="0"/>
              </a:spcAft>
              <a:buClr>
                <a:schemeClr val="dk1"/>
              </a:buClr>
              <a:buSzPts val="7300"/>
              <a:buNone/>
              <a:defRPr sz="7300"/>
            </a:lvl9pPr>
          </a:lstStyle>
          <a:p>
            <a:endParaRPr/>
          </a:p>
        </p:txBody>
      </p:sp>
      <p:sp>
        <p:nvSpPr>
          <p:cNvPr id="59" name="Google Shape;59;p14"/>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60" name="Google Shape;60;p14"/>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61" name="Google Shape;61;p14"/>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2263140" y="2190759"/>
            <a:ext cx="28392300" cy="7953375"/>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64" name="Google Shape;64;p15"/>
          <p:cNvSpPr txBox="1">
            <a:spLocks noGrp="1"/>
          </p:cNvSpPr>
          <p:nvPr>
            <p:ph type="body" idx="1"/>
          </p:nvPr>
        </p:nvSpPr>
        <p:spPr>
          <a:xfrm>
            <a:off x="2263140" y="10953750"/>
            <a:ext cx="28392300" cy="26107875"/>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65" name="Google Shape;65;p15"/>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66" name="Google Shape;66;p15"/>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67" name="Google Shape;67;p15"/>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2245996" y="10258439"/>
            <a:ext cx="28392300" cy="17116500"/>
          </a:xfrm>
          <a:prstGeom prst="rect">
            <a:avLst/>
          </a:prstGeom>
          <a:noFill/>
          <a:ln>
            <a:noFill/>
          </a:ln>
        </p:spPr>
        <p:txBody>
          <a:bodyPr spcFirstLastPara="1" wrap="square" lIns="129525" tIns="64750" rIns="129525" bIns="64750" anchor="b" anchorCtr="0">
            <a:normAutofit/>
          </a:bodyPr>
          <a:lstStyle>
            <a:lvl1pPr lvl="0" algn="l">
              <a:lnSpc>
                <a:spcPct val="90000"/>
              </a:lnSpc>
              <a:spcBef>
                <a:spcPts val="0"/>
              </a:spcBef>
              <a:spcAft>
                <a:spcPts val="0"/>
              </a:spcAft>
              <a:buClr>
                <a:schemeClr val="dk1"/>
              </a:buClr>
              <a:buSzPts val="27200"/>
              <a:buFont typeface="Calibri"/>
              <a:buNone/>
              <a:defRPr sz="27200"/>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0" name="Google Shape;70;p16"/>
          <p:cNvSpPr txBox="1">
            <a:spLocks noGrp="1"/>
          </p:cNvSpPr>
          <p:nvPr>
            <p:ph type="body" idx="1"/>
          </p:nvPr>
        </p:nvSpPr>
        <p:spPr>
          <a:xfrm>
            <a:off x="2245996" y="27536789"/>
            <a:ext cx="28392300" cy="9001125"/>
          </a:xfrm>
          <a:prstGeom prst="rect">
            <a:avLst/>
          </a:prstGeom>
          <a:noFill/>
          <a:ln>
            <a:noFill/>
          </a:ln>
        </p:spPr>
        <p:txBody>
          <a:bodyPr spcFirstLastPara="1" wrap="square" lIns="129525" tIns="64750" rIns="129525" bIns="64750" anchor="t" anchorCtr="0">
            <a:normAutofit/>
          </a:bodyPr>
          <a:lstStyle>
            <a:lvl1pPr marL="457200" lvl="0" indent="-228600" algn="l">
              <a:lnSpc>
                <a:spcPct val="90000"/>
              </a:lnSpc>
              <a:spcBef>
                <a:spcPts val="4500"/>
              </a:spcBef>
              <a:spcAft>
                <a:spcPts val="0"/>
              </a:spcAft>
              <a:buClr>
                <a:schemeClr val="dk1"/>
              </a:buClr>
              <a:buSzPts val="10900"/>
              <a:buNone/>
              <a:defRPr sz="10900">
                <a:solidFill>
                  <a:schemeClr val="dk1"/>
                </a:solidFill>
              </a:defRPr>
            </a:lvl1pPr>
            <a:lvl2pPr marL="914400" lvl="1" indent="-228600" algn="l">
              <a:lnSpc>
                <a:spcPct val="90000"/>
              </a:lnSpc>
              <a:spcBef>
                <a:spcPts val="2300"/>
              </a:spcBef>
              <a:spcAft>
                <a:spcPts val="0"/>
              </a:spcAft>
              <a:buClr>
                <a:srgbClr val="888888"/>
              </a:buClr>
              <a:buSzPts val="9100"/>
              <a:buNone/>
              <a:defRPr sz="9100">
                <a:solidFill>
                  <a:srgbClr val="888888"/>
                </a:solidFill>
              </a:defRPr>
            </a:lvl2pPr>
            <a:lvl3pPr marL="1371600" lvl="2" indent="-228600" algn="l">
              <a:lnSpc>
                <a:spcPct val="90000"/>
              </a:lnSpc>
              <a:spcBef>
                <a:spcPts val="2300"/>
              </a:spcBef>
              <a:spcAft>
                <a:spcPts val="0"/>
              </a:spcAft>
              <a:buClr>
                <a:srgbClr val="888888"/>
              </a:buClr>
              <a:buSzPts val="8200"/>
              <a:buNone/>
              <a:defRPr sz="8200">
                <a:solidFill>
                  <a:srgbClr val="888888"/>
                </a:solidFill>
              </a:defRPr>
            </a:lvl3pPr>
            <a:lvl4pPr marL="1828800" lvl="3" indent="-228600" algn="l">
              <a:lnSpc>
                <a:spcPct val="90000"/>
              </a:lnSpc>
              <a:spcBef>
                <a:spcPts val="2300"/>
              </a:spcBef>
              <a:spcAft>
                <a:spcPts val="0"/>
              </a:spcAft>
              <a:buClr>
                <a:srgbClr val="888888"/>
              </a:buClr>
              <a:buSzPts val="7300"/>
              <a:buNone/>
              <a:defRPr sz="7300">
                <a:solidFill>
                  <a:srgbClr val="888888"/>
                </a:solidFill>
              </a:defRPr>
            </a:lvl4pPr>
            <a:lvl5pPr marL="2286000" lvl="4" indent="-228600" algn="l">
              <a:lnSpc>
                <a:spcPct val="90000"/>
              </a:lnSpc>
              <a:spcBef>
                <a:spcPts val="2300"/>
              </a:spcBef>
              <a:spcAft>
                <a:spcPts val="0"/>
              </a:spcAft>
              <a:buClr>
                <a:srgbClr val="888888"/>
              </a:buClr>
              <a:buSzPts val="7300"/>
              <a:buNone/>
              <a:defRPr sz="7300">
                <a:solidFill>
                  <a:srgbClr val="888888"/>
                </a:solidFill>
              </a:defRPr>
            </a:lvl5pPr>
            <a:lvl6pPr marL="2743200" lvl="5" indent="-228600" algn="l">
              <a:lnSpc>
                <a:spcPct val="90000"/>
              </a:lnSpc>
              <a:spcBef>
                <a:spcPts val="2300"/>
              </a:spcBef>
              <a:spcAft>
                <a:spcPts val="0"/>
              </a:spcAft>
              <a:buClr>
                <a:srgbClr val="888888"/>
              </a:buClr>
              <a:buSzPts val="7300"/>
              <a:buNone/>
              <a:defRPr sz="7300">
                <a:solidFill>
                  <a:srgbClr val="888888"/>
                </a:solidFill>
              </a:defRPr>
            </a:lvl6pPr>
            <a:lvl7pPr marL="3200400" lvl="6" indent="-228600" algn="l">
              <a:lnSpc>
                <a:spcPct val="90000"/>
              </a:lnSpc>
              <a:spcBef>
                <a:spcPts val="2300"/>
              </a:spcBef>
              <a:spcAft>
                <a:spcPts val="0"/>
              </a:spcAft>
              <a:buClr>
                <a:srgbClr val="888888"/>
              </a:buClr>
              <a:buSzPts val="7300"/>
              <a:buNone/>
              <a:defRPr sz="7300">
                <a:solidFill>
                  <a:srgbClr val="888888"/>
                </a:solidFill>
              </a:defRPr>
            </a:lvl7pPr>
            <a:lvl8pPr marL="3657600" lvl="7" indent="-228600" algn="l">
              <a:lnSpc>
                <a:spcPct val="90000"/>
              </a:lnSpc>
              <a:spcBef>
                <a:spcPts val="2300"/>
              </a:spcBef>
              <a:spcAft>
                <a:spcPts val="0"/>
              </a:spcAft>
              <a:buClr>
                <a:srgbClr val="888888"/>
              </a:buClr>
              <a:buSzPts val="7300"/>
              <a:buNone/>
              <a:defRPr sz="7300">
                <a:solidFill>
                  <a:srgbClr val="888888"/>
                </a:solidFill>
              </a:defRPr>
            </a:lvl8pPr>
            <a:lvl9pPr marL="4114800" lvl="8" indent="-228600" algn="l">
              <a:lnSpc>
                <a:spcPct val="90000"/>
              </a:lnSpc>
              <a:spcBef>
                <a:spcPts val="2300"/>
              </a:spcBef>
              <a:spcAft>
                <a:spcPts val="0"/>
              </a:spcAft>
              <a:buClr>
                <a:srgbClr val="888888"/>
              </a:buClr>
              <a:buSzPts val="7300"/>
              <a:buNone/>
              <a:defRPr sz="7300">
                <a:solidFill>
                  <a:srgbClr val="888888"/>
                </a:solidFill>
              </a:defRPr>
            </a:lvl9pPr>
          </a:lstStyle>
          <a:p>
            <a:endParaRPr/>
          </a:p>
        </p:txBody>
      </p:sp>
      <p:sp>
        <p:nvSpPr>
          <p:cNvPr id="71" name="Google Shape;71;p16"/>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2" name="Google Shape;72;p16"/>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3" name="Google Shape;73;p16"/>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2263140" y="2190759"/>
            <a:ext cx="28392300" cy="7953375"/>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6" name="Google Shape;76;p17"/>
          <p:cNvSpPr txBox="1">
            <a:spLocks noGrp="1"/>
          </p:cNvSpPr>
          <p:nvPr>
            <p:ph type="body" idx="1"/>
          </p:nvPr>
        </p:nvSpPr>
        <p:spPr>
          <a:xfrm>
            <a:off x="2263140" y="10953750"/>
            <a:ext cx="13990500" cy="26107875"/>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77" name="Google Shape;77;p17"/>
          <p:cNvSpPr txBox="1">
            <a:spLocks noGrp="1"/>
          </p:cNvSpPr>
          <p:nvPr>
            <p:ph type="body" idx="2"/>
          </p:nvPr>
        </p:nvSpPr>
        <p:spPr>
          <a:xfrm>
            <a:off x="16664940" y="10953750"/>
            <a:ext cx="13990500" cy="26107875"/>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78" name="Google Shape;78;p17"/>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9" name="Google Shape;79;p17"/>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80" name="Google Shape;80;p17"/>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2267429" y="2190759"/>
            <a:ext cx="28392300" cy="7953375"/>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83" name="Google Shape;83;p18"/>
          <p:cNvSpPr txBox="1">
            <a:spLocks noGrp="1"/>
          </p:cNvSpPr>
          <p:nvPr>
            <p:ph type="body" idx="1"/>
          </p:nvPr>
        </p:nvSpPr>
        <p:spPr>
          <a:xfrm>
            <a:off x="2267432" y="10086979"/>
            <a:ext cx="13926150" cy="4943625"/>
          </a:xfrm>
          <a:prstGeom prst="rect">
            <a:avLst/>
          </a:prstGeom>
          <a:noFill/>
          <a:ln>
            <a:noFill/>
          </a:ln>
        </p:spPr>
        <p:txBody>
          <a:bodyPr spcFirstLastPara="1" wrap="square" lIns="129525" tIns="64750" rIns="129525" bIns="64750" anchor="b" anchorCtr="0">
            <a:normAutofit/>
          </a:bodyPr>
          <a:lstStyle>
            <a:lvl1pPr marL="457200" lvl="0" indent="-228600" algn="l">
              <a:lnSpc>
                <a:spcPct val="90000"/>
              </a:lnSpc>
              <a:spcBef>
                <a:spcPts val="4500"/>
              </a:spcBef>
              <a:spcAft>
                <a:spcPts val="0"/>
              </a:spcAft>
              <a:buClr>
                <a:schemeClr val="dk1"/>
              </a:buClr>
              <a:buSzPts val="10900"/>
              <a:buNone/>
              <a:defRPr sz="10900" b="1"/>
            </a:lvl1pPr>
            <a:lvl2pPr marL="914400" lvl="1" indent="-228600" algn="l">
              <a:lnSpc>
                <a:spcPct val="90000"/>
              </a:lnSpc>
              <a:spcBef>
                <a:spcPts val="2300"/>
              </a:spcBef>
              <a:spcAft>
                <a:spcPts val="0"/>
              </a:spcAft>
              <a:buClr>
                <a:schemeClr val="dk1"/>
              </a:buClr>
              <a:buSzPts val="9100"/>
              <a:buNone/>
              <a:defRPr sz="9100" b="1"/>
            </a:lvl2pPr>
            <a:lvl3pPr marL="1371600" lvl="2" indent="-228600" algn="l">
              <a:lnSpc>
                <a:spcPct val="90000"/>
              </a:lnSpc>
              <a:spcBef>
                <a:spcPts val="2300"/>
              </a:spcBef>
              <a:spcAft>
                <a:spcPts val="0"/>
              </a:spcAft>
              <a:buClr>
                <a:schemeClr val="dk1"/>
              </a:buClr>
              <a:buSzPts val="8200"/>
              <a:buNone/>
              <a:defRPr sz="8200" b="1"/>
            </a:lvl3pPr>
            <a:lvl4pPr marL="1828800" lvl="3" indent="-228600" algn="l">
              <a:lnSpc>
                <a:spcPct val="90000"/>
              </a:lnSpc>
              <a:spcBef>
                <a:spcPts val="2300"/>
              </a:spcBef>
              <a:spcAft>
                <a:spcPts val="0"/>
              </a:spcAft>
              <a:buClr>
                <a:schemeClr val="dk1"/>
              </a:buClr>
              <a:buSzPts val="7300"/>
              <a:buNone/>
              <a:defRPr sz="7300" b="1"/>
            </a:lvl4pPr>
            <a:lvl5pPr marL="2286000" lvl="4" indent="-228600" algn="l">
              <a:lnSpc>
                <a:spcPct val="90000"/>
              </a:lnSpc>
              <a:spcBef>
                <a:spcPts val="2300"/>
              </a:spcBef>
              <a:spcAft>
                <a:spcPts val="0"/>
              </a:spcAft>
              <a:buClr>
                <a:schemeClr val="dk1"/>
              </a:buClr>
              <a:buSzPts val="7300"/>
              <a:buNone/>
              <a:defRPr sz="7300" b="1"/>
            </a:lvl5pPr>
            <a:lvl6pPr marL="2743200" lvl="5" indent="-228600" algn="l">
              <a:lnSpc>
                <a:spcPct val="90000"/>
              </a:lnSpc>
              <a:spcBef>
                <a:spcPts val="2300"/>
              </a:spcBef>
              <a:spcAft>
                <a:spcPts val="0"/>
              </a:spcAft>
              <a:buClr>
                <a:schemeClr val="dk1"/>
              </a:buClr>
              <a:buSzPts val="7300"/>
              <a:buNone/>
              <a:defRPr sz="7300" b="1"/>
            </a:lvl6pPr>
            <a:lvl7pPr marL="3200400" lvl="6" indent="-228600" algn="l">
              <a:lnSpc>
                <a:spcPct val="90000"/>
              </a:lnSpc>
              <a:spcBef>
                <a:spcPts val="2300"/>
              </a:spcBef>
              <a:spcAft>
                <a:spcPts val="0"/>
              </a:spcAft>
              <a:buClr>
                <a:schemeClr val="dk1"/>
              </a:buClr>
              <a:buSzPts val="7300"/>
              <a:buNone/>
              <a:defRPr sz="7300" b="1"/>
            </a:lvl7pPr>
            <a:lvl8pPr marL="3657600" lvl="7" indent="-228600" algn="l">
              <a:lnSpc>
                <a:spcPct val="90000"/>
              </a:lnSpc>
              <a:spcBef>
                <a:spcPts val="2300"/>
              </a:spcBef>
              <a:spcAft>
                <a:spcPts val="0"/>
              </a:spcAft>
              <a:buClr>
                <a:schemeClr val="dk1"/>
              </a:buClr>
              <a:buSzPts val="7300"/>
              <a:buNone/>
              <a:defRPr sz="7300" b="1"/>
            </a:lvl8pPr>
            <a:lvl9pPr marL="4114800" lvl="8" indent="-228600" algn="l">
              <a:lnSpc>
                <a:spcPct val="90000"/>
              </a:lnSpc>
              <a:spcBef>
                <a:spcPts val="2300"/>
              </a:spcBef>
              <a:spcAft>
                <a:spcPts val="0"/>
              </a:spcAft>
              <a:buClr>
                <a:schemeClr val="dk1"/>
              </a:buClr>
              <a:buSzPts val="7300"/>
              <a:buNone/>
              <a:defRPr sz="7300" b="1"/>
            </a:lvl9pPr>
          </a:lstStyle>
          <a:p>
            <a:endParaRPr/>
          </a:p>
        </p:txBody>
      </p:sp>
      <p:sp>
        <p:nvSpPr>
          <p:cNvPr id="84" name="Google Shape;84;p18"/>
          <p:cNvSpPr txBox="1">
            <a:spLocks noGrp="1"/>
          </p:cNvSpPr>
          <p:nvPr>
            <p:ph type="body" idx="2"/>
          </p:nvPr>
        </p:nvSpPr>
        <p:spPr>
          <a:xfrm>
            <a:off x="2267432" y="15030450"/>
            <a:ext cx="13926150" cy="22107375"/>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85" name="Google Shape;85;p18"/>
          <p:cNvSpPr txBox="1">
            <a:spLocks noGrp="1"/>
          </p:cNvSpPr>
          <p:nvPr>
            <p:ph type="body" idx="3"/>
          </p:nvPr>
        </p:nvSpPr>
        <p:spPr>
          <a:xfrm>
            <a:off x="16664941" y="10086979"/>
            <a:ext cx="13994550" cy="4943625"/>
          </a:xfrm>
          <a:prstGeom prst="rect">
            <a:avLst/>
          </a:prstGeom>
          <a:noFill/>
          <a:ln>
            <a:noFill/>
          </a:ln>
        </p:spPr>
        <p:txBody>
          <a:bodyPr spcFirstLastPara="1" wrap="square" lIns="129525" tIns="64750" rIns="129525" bIns="64750" anchor="b" anchorCtr="0">
            <a:normAutofit/>
          </a:bodyPr>
          <a:lstStyle>
            <a:lvl1pPr marL="457200" lvl="0" indent="-228600" algn="l">
              <a:lnSpc>
                <a:spcPct val="90000"/>
              </a:lnSpc>
              <a:spcBef>
                <a:spcPts val="4500"/>
              </a:spcBef>
              <a:spcAft>
                <a:spcPts val="0"/>
              </a:spcAft>
              <a:buClr>
                <a:schemeClr val="dk1"/>
              </a:buClr>
              <a:buSzPts val="10900"/>
              <a:buNone/>
              <a:defRPr sz="10900" b="1"/>
            </a:lvl1pPr>
            <a:lvl2pPr marL="914400" lvl="1" indent="-228600" algn="l">
              <a:lnSpc>
                <a:spcPct val="90000"/>
              </a:lnSpc>
              <a:spcBef>
                <a:spcPts val="2300"/>
              </a:spcBef>
              <a:spcAft>
                <a:spcPts val="0"/>
              </a:spcAft>
              <a:buClr>
                <a:schemeClr val="dk1"/>
              </a:buClr>
              <a:buSzPts val="9100"/>
              <a:buNone/>
              <a:defRPr sz="9100" b="1"/>
            </a:lvl2pPr>
            <a:lvl3pPr marL="1371600" lvl="2" indent="-228600" algn="l">
              <a:lnSpc>
                <a:spcPct val="90000"/>
              </a:lnSpc>
              <a:spcBef>
                <a:spcPts val="2300"/>
              </a:spcBef>
              <a:spcAft>
                <a:spcPts val="0"/>
              </a:spcAft>
              <a:buClr>
                <a:schemeClr val="dk1"/>
              </a:buClr>
              <a:buSzPts val="8200"/>
              <a:buNone/>
              <a:defRPr sz="8200" b="1"/>
            </a:lvl3pPr>
            <a:lvl4pPr marL="1828800" lvl="3" indent="-228600" algn="l">
              <a:lnSpc>
                <a:spcPct val="90000"/>
              </a:lnSpc>
              <a:spcBef>
                <a:spcPts val="2300"/>
              </a:spcBef>
              <a:spcAft>
                <a:spcPts val="0"/>
              </a:spcAft>
              <a:buClr>
                <a:schemeClr val="dk1"/>
              </a:buClr>
              <a:buSzPts val="7300"/>
              <a:buNone/>
              <a:defRPr sz="7300" b="1"/>
            </a:lvl4pPr>
            <a:lvl5pPr marL="2286000" lvl="4" indent="-228600" algn="l">
              <a:lnSpc>
                <a:spcPct val="90000"/>
              </a:lnSpc>
              <a:spcBef>
                <a:spcPts val="2300"/>
              </a:spcBef>
              <a:spcAft>
                <a:spcPts val="0"/>
              </a:spcAft>
              <a:buClr>
                <a:schemeClr val="dk1"/>
              </a:buClr>
              <a:buSzPts val="7300"/>
              <a:buNone/>
              <a:defRPr sz="7300" b="1"/>
            </a:lvl5pPr>
            <a:lvl6pPr marL="2743200" lvl="5" indent="-228600" algn="l">
              <a:lnSpc>
                <a:spcPct val="90000"/>
              </a:lnSpc>
              <a:spcBef>
                <a:spcPts val="2300"/>
              </a:spcBef>
              <a:spcAft>
                <a:spcPts val="0"/>
              </a:spcAft>
              <a:buClr>
                <a:schemeClr val="dk1"/>
              </a:buClr>
              <a:buSzPts val="7300"/>
              <a:buNone/>
              <a:defRPr sz="7300" b="1"/>
            </a:lvl6pPr>
            <a:lvl7pPr marL="3200400" lvl="6" indent="-228600" algn="l">
              <a:lnSpc>
                <a:spcPct val="90000"/>
              </a:lnSpc>
              <a:spcBef>
                <a:spcPts val="2300"/>
              </a:spcBef>
              <a:spcAft>
                <a:spcPts val="0"/>
              </a:spcAft>
              <a:buClr>
                <a:schemeClr val="dk1"/>
              </a:buClr>
              <a:buSzPts val="7300"/>
              <a:buNone/>
              <a:defRPr sz="7300" b="1"/>
            </a:lvl7pPr>
            <a:lvl8pPr marL="3657600" lvl="7" indent="-228600" algn="l">
              <a:lnSpc>
                <a:spcPct val="90000"/>
              </a:lnSpc>
              <a:spcBef>
                <a:spcPts val="2300"/>
              </a:spcBef>
              <a:spcAft>
                <a:spcPts val="0"/>
              </a:spcAft>
              <a:buClr>
                <a:schemeClr val="dk1"/>
              </a:buClr>
              <a:buSzPts val="7300"/>
              <a:buNone/>
              <a:defRPr sz="7300" b="1"/>
            </a:lvl8pPr>
            <a:lvl9pPr marL="4114800" lvl="8" indent="-228600" algn="l">
              <a:lnSpc>
                <a:spcPct val="90000"/>
              </a:lnSpc>
              <a:spcBef>
                <a:spcPts val="2300"/>
              </a:spcBef>
              <a:spcAft>
                <a:spcPts val="0"/>
              </a:spcAft>
              <a:buClr>
                <a:schemeClr val="dk1"/>
              </a:buClr>
              <a:buSzPts val="7300"/>
              <a:buNone/>
              <a:defRPr sz="7300" b="1"/>
            </a:lvl9pPr>
          </a:lstStyle>
          <a:p>
            <a:endParaRPr/>
          </a:p>
        </p:txBody>
      </p:sp>
      <p:sp>
        <p:nvSpPr>
          <p:cNvPr id="86" name="Google Shape;86;p18"/>
          <p:cNvSpPr txBox="1">
            <a:spLocks noGrp="1"/>
          </p:cNvSpPr>
          <p:nvPr>
            <p:ph type="body" idx="4"/>
          </p:nvPr>
        </p:nvSpPr>
        <p:spPr>
          <a:xfrm>
            <a:off x="16664941" y="15030450"/>
            <a:ext cx="13994550" cy="22107375"/>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87" name="Google Shape;87;p18"/>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88" name="Google Shape;88;p18"/>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89" name="Google Shape;89;p18"/>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2263140" y="2190759"/>
            <a:ext cx="28392300" cy="7953375"/>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92" name="Google Shape;92;p19"/>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93" name="Google Shape;93;p19"/>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94" name="Google Shape;94;p19"/>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97" name="Google Shape;97;p20"/>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98" name="Google Shape;98;p20"/>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2267428" y="2743200"/>
            <a:ext cx="10616850" cy="9601125"/>
          </a:xfrm>
          <a:prstGeom prst="rect">
            <a:avLst/>
          </a:prstGeom>
          <a:noFill/>
          <a:ln>
            <a:noFill/>
          </a:ln>
        </p:spPr>
        <p:txBody>
          <a:bodyPr spcFirstLastPara="1" wrap="square" lIns="129525" tIns="64750" rIns="129525" bIns="64750" anchor="b" anchorCtr="0">
            <a:normAutofit/>
          </a:bodyPr>
          <a:lstStyle>
            <a:lvl1pPr lvl="0" algn="l">
              <a:lnSpc>
                <a:spcPct val="90000"/>
              </a:lnSpc>
              <a:spcBef>
                <a:spcPts val="0"/>
              </a:spcBef>
              <a:spcAft>
                <a:spcPts val="0"/>
              </a:spcAft>
              <a:buClr>
                <a:schemeClr val="dk1"/>
              </a:buClr>
              <a:buSzPts val="14500"/>
              <a:buFont typeface="Calibri"/>
              <a:buNone/>
              <a:defRPr sz="14500"/>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01" name="Google Shape;101;p21"/>
          <p:cNvSpPr txBox="1">
            <a:spLocks noGrp="1"/>
          </p:cNvSpPr>
          <p:nvPr>
            <p:ph type="body" idx="1"/>
          </p:nvPr>
        </p:nvSpPr>
        <p:spPr>
          <a:xfrm>
            <a:off x="13994609" y="5924560"/>
            <a:ext cx="16664850" cy="29241750"/>
          </a:xfrm>
          <a:prstGeom prst="rect">
            <a:avLst/>
          </a:prstGeom>
          <a:noFill/>
          <a:ln>
            <a:noFill/>
          </a:ln>
        </p:spPr>
        <p:txBody>
          <a:bodyPr spcFirstLastPara="1" wrap="square" lIns="129525" tIns="64750" rIns="129525" bIns="64750" anchor="t" anchorCtr="0">
            <a:normAutofit/>
          </a:bodyPr>
          <a:lstStyle>
            <a:lvl1pPr marL="457200" lvl="0" indent="-1149350" algn="l">
              <a:lnSpc>
                <a:spcPct val="90000"/>
              </a:lnSpc>
              <a:spcBef>
                <a:spcPts val="4500"/>
              </a:spcBef>
              <a:spcAft>
                <a:spcPts val="0"/>
              </a:spcAft>
              <a:buClr>
                <a:schemeClr val="dk1"/>
              </a:buClr>
              <a:buSzPts val="14500"/>
              <a:buChar char="•"/>
              <a:defRPr sz="14500"/>
            </a:lvl1pPr>
            <a:lvl2pPr marL="914400" lvl="1" indent="-1035050" algn="l">
              <a:lnSpc>
                <a:spcPct val="90000"/>
              </a:lnSpc>
              <a:spcBef>
                <a:spcPts val="2300"/>
              </a:spcBef>
              <a:spcAft>
                <a:spcPts val="0"/>
              </a:spcAft>
              <a:buClr>
                <a:schemeClr val="dk1"/>
              </a:buClr>
              <a:buSzPts val="12700"/>
              <a:buChar char="•"/>
              <a:defRPr sz="12700"/>
            </a:lvl2pPr>
            <a:lvl3pPr marL="1371600" lvl="2" indent="-920750" algn="l">
              <a:lnSpc>
                <a:spcPct val="90000"/>
              </a:lnSpc>
              <a:spcBef>
                <a:spcPts val="2300"/>
              </a:spcBef>
              <a:spcAft>
                <a:spcPts val="0"/>
              </a:spcAft>
              <a:buClr>
                <a:schemeClr val="dk1"/>
              </a:buClr>
              <a:buSzPts val="10900"/>
              <a:buChar char="•"/>
              <a:defRPr sz="10900"/>
            </a:lvl3pPr>
            <a:lvl4pPr marL="1828800" lvl="3" indent="-806450" algn="l">
              <a:lnSpc>
                <a:spcPct val="90000"/>
              </a:lnSpc>
              <a:spcBef>
                <a:spcPts val="2300"/>
              </a:spcBef>
              <a:spcAft>
                <a:spcPts val="0"/>
              </a:spcAft>
              <a:buClr>
                <a:schemeClr val="dk1"/>
              </a:buClr>
              <a:buSzPts val="9100"/>
              <a:buChar char="•"/>
              <a:defRPr sz="9100"/>
            </a:lvl4pPr>
            <a:lvl5pPr marL="2286000" lvl="4" indent="-806450" algn="l">
              <a:lnSpc>
                <a:spcPct val="90000"/>
              </a:lnSpc>
              <a:spcBef>
                <a:spcPts val="2300"/>
              </a:spcBef>
              <a:spcAft>
                <a:spcPts val="0"/>
              </a:spcAft>
              <a:buClr>
                <a:schemeClr val="dk1"/>
              </a:buClr>
              <a:buSzPts val="9100"/>
              <a:buChar char="•"/>
              <a:defRPr sz="9100"/>
            </a:lvl5pPr>
            <a:lvl6pPr marL="2743200" lvl="5" indent="-806450" algn="l">
              <a:lnSpc>
                <a:spcPct val="90000"/>
              </a:lnSpc>
              <a:spcBef>
                <a:spcPts val="2300"/>
              </a:spcBef>
              <a:spcAft>
                <a:spcPts val="0"/>
              </a:spcAft>
              <a:buClr>
                <a:schemeClr val="dk1"/>
              </a:buClr>
              <a:buSzPts val="9100"/>
              <a:buChar char="•"/>
              <a:defRPr sz="9100"/>
            </a:lvl6pPr>
            <a:lvl7pPr marL="3200400" lvl="6" indent="-806450" algn="l">
              <a:lnSpc>
                <a:spcPct val="90000"/>
              </a:lnSpc>
              <a:spcBef>
                <a:spcPts val="2300"/>
              </a:spcBef>
              <a:spcAft>
                <a:spcPts val="0"/>
              </a:spcAft>
              <a:buClr>
                <a:schemeClr val="dk1"/>
              </a:buClr>
              <a:buSzPts val="9100"/>
              <a:buChar char="•"/>
              <a:defRPr sz="9100"/>
            </a:lvl7pPr>
            <a:lvl8pPr marL="3657600" lvl="7" indent="-806450" algn="l">
              <a:lnSpc>
                <a:spcPct val="90000"/>
              </a:lnSpc>
              <a:spcBef>
                <a:spcPts val="2300"/>
              </a:spcBef>
              <a:spcAft>
                <a:spcPts val="0"/>
              </a:spcAft>
              <a:buClr>
                <a:schemeClr val="dk1"/>
              </a:buClr>
              <a:buSzPts val="9100"/>
              <a:buChar char="•"/>
              <a:defRPr sz="9100"/>
            </a:lvl8pPr>
            <a:lvl9pPr marL="4114800" lvl="8" indent="-806450" algn="l">
              <a:lnSpc>
                <a:spcPct val="90000"/>
              </a:lnSpc>
              <a:spcBef>
                <a:spcPts val="2300"/>
              </a:spcBef>
              <a:spcAft>
                <a:spcPts val="0"/>
              </a:spcAft>
              <a:buClr>
                <a:schemeClr val="dk1"/>
              </a:buClr>
              <a:buSzPts val="9100"/>
              <a:buChar char="•"/>
              <a:defRPr sz="9100"/>
            </a:lvl9pPr>
          </a:lstStyle>
          <a:p>
            <a:endParaRPr/>
          </a:p>
        </p:txBody>
      </p:sp>
      <p:sp>
        <p:nvSpPr>
          <p:cNvPr id="102" name="Google Shape;102;p21"/>
          <p:cNvSpPr txBox="1">
            <a:spLocks noGrp="1"/>
          </p:cNvSpPr>
          <p:nvPr>
            <p:ph type="body" idx="2"/>
          </p:nvPr>
        </p:nvSpPr>
        <p:spPr>
          <a:xfrm>
            <a:off x="2267428" y="12344400"/>
            <a:ext cx="10616850" cy="22869375"/>
          </a:xfrm>
          <a:prstGeom prst="rect">
            <a:avLst/>
          </a:prstGeom>
          <a:noFill/>
          <a:ln>
            <a:noFill/>
          </a:ln>
        </p:spPr>
        <p:txBody>
          <a:bodyPr spcFirstLastPara="1" wrap="square" lIns="129525" tIns="64750" rIns="129525" bIns="64750" anchor="t" anchorCtr="0">
            <a:normAutofit/>
          </a:bodyPr>
          <a:lstStyle>
            <a:lvl1pPr marL="457200" lvl="0" indent="-228600" algn="l">
              <a:lnSpc>
                <a:spcPct val="90000"/>
              </a:lnSpc>
              <a:spcBef>
                <a:spcPts val="4500"/>
              </a:spcBef>
              <a:spcAft>
                <a:spcPts val="0"/>
              </a:spcAft>
              <a:buClr>
                <a:schemeClr val="dk1"/>
              </a:buClr>
              <a:buSzPts val="7300"/>
              <a:buNone/>
              <a:defRPr sz="7300"/>
            </a:lvl1pPr>
            <a:lvl2pPr marL="914400" lvl="1" indent="-228600" algn="l">
              <a:lnSpc>
                <a:spcPct val="90000"/>
              </a:lnSpc>
              <a:spcBef>
                <a:spcPts val="2300"/>
              </a:spcBef>
              <a:spcAft>
                <a:spcPts val="0"/>
              </a:spcAft>
              <a:buClr>
                <a:schemeClr val="dk1"/>
              </a:buClr>
              <a:buSzPts val="6300"/>
              <a:buNone/>
              <a:defRPr sz="6300"/>
            </a:lvl2pPr>
            <a:lvl3pPr marL="1371600" lvl="2" indent="-228600" algn="l">
              <a:lnSpc>
                <a:spcPct val="90000"/>
              </a:lnSpc>
              <a:spcBef>
                <a:spcPts val="2300"/>
              </a:spcBef>
              <a:spcAft>
                <a:spcPts val="0"/>
              </a:spcAft>
              <a:buClr>
                <a:schemeClr val="dk1"/>
              </a:buClr>
              <a:buSzPts val="5400"/>
              <a:buNone/>
              <a:defRPr sz="5400"/>
            </a:lvl3pPr>
            <a:lvl4pPr marL="1828800" lvl="3" indent="-228600" algn="l">
              <a:lnSpc>
                <a:spcPct val="90000"/>
              </a:lnSpc>
              <a:spcBef>
                <a:spcPts val="2300"/>
              </a:spcBef>
              <a:spcAft>
                <a:spcPts val="0"/>
              </a:spcAft>
              <a:buClr>
                <a:schemeClr val="dk1"/>
              </a:buClr>
              <a:buSzPts val="4500"/>
              <a:buNone/>
              <a:defRPr sz="4500"/>
            </a:lvl4pPr>
            <a:lvl5pPr marL="2286000" lvl="4" indent="-228600" algn="l">
              <a:lnSpc>
                <a:spcPct val="90000"/>
              </a:lnSpc>
              <a:spcBef>
                <a:spcPts val="2300"/>
              </a:spcBef>
              <a:spcAft>
                <a:spcPts val="0"/>
              </a:spcAft>
              <a:buClr>
                <a:schemeClr val="dk1"/>
              </a:buClr>
              <a:buSzPts val="4500"/>
              <a:buNone/>
              <a:defRPr sz="4500"/>
            </a:lvl5pPr>
            <a:lvl6pPr marL="2743200" lvl="5" indent="-228600" algn="l">
              <a:lnSpc>
                <a:spcPct val="90000"/>
              </a:lnSpc>
              <a:spcBef>
                <a:spcPts val="2300"/>
              </a:spcBef>
              <a:spcAft>
                <a:spcPts val="0"/>
              </a:spcAft>
              <a:buClr>
                <a:schemeClr val="dk1"/>
              </a:buClr>
              <a:buSzPts val="4500"/>
              <a:buNone/>
              <a:defRPr sz="4500"/>
            </a:lvl6pPr>
            <a:lvl7pPr marL="3200400" lvl="6" indent="-228600" algn="l">
              <a:lnSpc>
                <a:spcPct val="90000"/>
              </a:lnSpc>
              <a:spcBef>
                <a:spcPts val="2300"/>
              </a:spcBef>
              <a:spcAft>
                <a:spcPts val="0"/>
              </a:spcAft>
              <a:buClr>
                <a:schemeClr val="dk1"/>
              </a:buClr>
              <a:buSzPts val="4500"/>
              <a:buNone/>
              <a:defRPr sz="4500"/>
            </a:lvl7pPr>
            <a:lvl8pPr marL="3657600" lvl="7" indent="-228600" algn="l">
              <a:lnSpc>
                <a:spcPct val="90000"/>
              </a:lnSpc>
              <a:spcBef>
                <a:spcPts val="2300"/>
              </a:spcBef>
              <a:spcAft>
                <a:spcPts val="0"/>
              </a:spcAft>
              <a:buClr>
                <a:schemeClr val="dk1"/>
              </a:buClr>
              <a:buSzPts val="4500"/>
              <a:buNone/>
              <a:defRPr sz="4500"/>
            </a:lvl8pPr>
            <a:lvl9pPr marL="4114800" lvl="8" indent="-228600" algn="l">
              <a:lnSpc>
                <a:spcPct val="90000"/>
              </a:lnSpc>
              <a:spcBef>
                <a:spcPts val="2300"/>
              </a:spcBef>
              <a:spcAft>
                <a:spcPts val="0"/>
              </a:spcAft>
              <a:buClr>
                <a:schemeClr val="dk1"/>
              </a:buClr>
              <a:buSzPts val="4500"/>
              <a:buNone/>
              <a:defRPr sz="4500"/>
            </a:lvl9pPr>
          </a:lstStyle>
          <a:p>
            <a:endParaRPr/>
          </a:p>
        </p:txBody>
      </p:sp>
      <p:sp>
        <p:nvSpPr>
          <p:cNvPr id="103" name="Google Shape;103;p21"/>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04" name="Google Shape;104;p21"/>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05" name="Google Shape;105;p21"/>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122120" y="17206800"/>
            <a:ext cx="30674100" cy="6734400"/>
          </a:xfrm>
          <a:prstGeom prst="rect">
            <a:avLst/>
          </a:prstGeom>
        </p:spPr>
        <p:txBody>
          <a:bodyPr spcFirstLastPara="1" wrap="square" lIns="463225" tIns="463225" rIns="463225" bIns="463225" anchor="ctr" anchorCtr="0">
            <a:normAutofit/>
          </a:bodyPr>
          <a:lstStyle>
            <a:lvl1pPr lvl="0" algn="ctr">
              <a:spcBef>
                <a:spcPts val="0"/>
              </a:spcBef>
              <a:spcAft>
                <a:spcPts val="0"/>
              </a:spcAft>
              <a:buSzPts val="18200"/>
              <a:buNone/>
              <a:defRPr sz="18200"/>
            </a:lvl1pPr>
            <a:lvl2pPr lvl="1" algn="ctr">
              <a:spcBef>
                <a:spcPts val="0"/>
              </a:spcBef>
              <a:spcAft>
                <a:spcPts val="0"/>
              </a:spcAft>
              <a:buSzPts val="18200"/>
              <a:buNone/>
              <a:defRPr sz="18200"/>
            </a:lvl2pPr>
            <a:lvl3pPr lvl="2" algn="ctr">
              <a:spcBef>
                <a:spcPts val="0"/>
              </a:spcBef>
              <a:spcAft>
                <a:spcPts val="0"/>
              </a:spcAft>
              <a:buSzPts val="18200"/>
              <a:buNone/>
              <a:defRPr sz="18200"/>
            </a:lvl3pPr>
            <a:lvl4pPr lvl="3" algn="ctr">
              <a:spcBef>
                <a:spcPts val="0"/>
              </a:spcBef>
              <a:spcAft>
                <a:spcPts val="0"/>
              </a:spcAft>
              <a:buSzPts val="18200"/>
              <a:buNone/>
              <a:defRPr sz="18200"/>
            </a:lvl4pPr>
            <a:lvl5pPr lvl="4" algn="ctr">
              <a:spcBef>
                <a:spcPts val="0"/>
              </a:spcBef>
              <a:spcAft>
                <a:spcPts val="0"/>
              </a:spcAft>
              <a:buSzPts val="18200"/>
              <a:buNone/>
              <a:defRPr sz="18200"/>
            </a:lvl5pPr>
            <a:lvl6pPr lvl="5" algn="ctr">
              <a:spcBef>
                <a:spcPts val="0"/>
              </a:spcBef>
              <a:spcAft>
                <a:spcPts val="0"/>
              </a:spcAft>
              <a:buSzPts val="18200"/>
              <a:buNone/>
              <a:defRPr sz="18200"/>
            </a:lvl6pPr>
            <a:lvl7pPr lvl="6" algn="ctr">
              <a:spcBef>
                <a:spcPts val="0"/>
              </a:spcBef>
              <a:spcAft>
                <a:spcPts val="0"/>
              </a:spcAft>
              <a:buSzPts val="18200"/>
              <a:buNone/>
              <a:defRPr sz="18200"/>
            </a:lvl7pPr>
            <a:lvl8pPr lvl="7" algn="ctr">
              <a:spcBef>
                <a:spcPts val="0"/>
              </a:spcBef>
              <a:spcAft>
                <a:spcPts val="0"/>
              </a:spcAft>
              <a:buSzPts val="18200"/>
              <a:buNone/>
              <a:defRPr sz="18200"/>
            </a:lvl8pPr>
            <a:lvl9pPr lvl="8" algn="ctr">
              <a:spcBef>
                <a:spcPts val="0"/>
              </a:spcBef>
              <a:spcAft>
                <a:spcPts val="0"/>
              </a:spcAft>
              <a:buSzPts val="18200"/>
              <a:buNone/>
              <a:defRPr sz="18200"/>
            </a:lvl9pPr>
          </a:lstStyle>
          <a:p>
            <a:endParaRPr/>
          </a:p>
        </p:txBody>
      </p:sp>
      <p:sp>
        <p:nvSpPr>
          <p:cNvPr id="15" name="Google Shape;15;p3"/>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2267428" y="2743200"/>
            <a:ext cx="10616850" cy="9601125"/>
          </a:xfrm>
          <a:prstGeom prst="rect">
            <a:avLst/>
          </a:prstGeom>
          <a:noFill/>
          <a:ln>
            <a:noFill/>
          </a:ln>
        </p:spPr>
        <p:txBody>
          <a:bodyPr spcFirstLastPara="1" wrap="square" lIns="129525" tIns="64750" rIns="129525" bIns="64750" anchor="b" anchorCtr="0">
            <a:normAutofit/>
          </a:bodyPr>
          <a:lstStyle>
            <a:lvl1pPr lvl="0" algn="l">
              <a:lnSpc>
                <a:spcPct val="90000"/>
              </a:lnSpc>
              <a:spcBef>
                <a:spcPts val="0"/>
              </a:spcBef>
              <a:spcAft>
                <a:spcPts val="0"/>
              </a:spcAft>
              <a:buClr>
                <a:schemeClr val="dk1"/>
              </a:buClr>
              <a:buSzPts val="14500"/>
              <a:buFont typeface="Calibri"/>
              <a:buNone/>
              <a:defRPr sz="14500"/>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08" name="Google Shape;108;p22"/>
          <p:cNvSpPr>
            <a:spLocks noGrp="1"/>
          </p:cNvSpPr>
          <p:nvPr>
            <p:ph type="pic" idx="2"/>
          </p:nvPr>
        </p:nvSpPr>
        <p:spPr>
          <a:xfrm>
            <a:off x="13994609" y="5924560"/>
            <a:ext cx="16664850" cy="29241750"/>
          </a:xfrm>
          <a:prstGeom prst="rect">
            <a:avLst/>
          </a:prstGeom>
          <a:noFill/>
          <a:ln>
            <a:noFill/>
          </a:ln>
        </p:spPr>
      </p:sp>
      <p:sp>
        <p:nvSpPr>
          <p:cNvPr id="109" name="Google Shape;109;p22"/>
          <p:cNvSpPr txBox="1">
            <a:spLocks noGrp="1"/>
          </p:cNvSpPr>
          <p:nvPr>
            <p:ph type="body" idx="1"/>
          </p:nvPr>
        </p:nvSpPr>
        <p:spPr>
          <a:xfrm>
            <a:off x="2267428" y="12344400"/>
            <a:ext cx="10616850" cy="22869375"/>
          </a:xfrm>
          <a:prstGeom prst="rect">
            <a:avLst/>
          </a:prstGeom>
          <a:noFill/>
          <a:ln>
            <a:noFill/>
          </a:ln>
        </p:spPr>
        <p:txBody>
          <a:bodyPr spcFirstLastPara="1" wrap="square" lIns="129525" tIns="64750" rIns="129525" bIns="64750" anchor="t" anchorCtr="0">
            <a:normAutofit/>
          </a:bodyPr>
          <a:lstStyle>
            <a:lvl1pPr marL="457200" lvl="0" indent="-228600" algn="l">
              <a:lnSpc>
                <a:spcPct val="90000"/>
              </a:lnSpc>
              <a:spcBef>
                <a:spcPts val="4500"/>
              </a:spcBef>
              <a:spcAft>
                <a:spcPts val="0"/>
              </a:spcAft>
              <a:buClr>
                <a:schemeClr val="dk1"/>
              </a:buClr>
              <a:buSzPts val="7300"/>
              <a:buNone/>
              <a:defRPr sz="7300"/>
            </a:lvl1pPr>
            <a:lvl2pPr marL="914400" lvl="1" indent="-228600" algn="l">
              <a:lnSpc>
                <a:spcPct val="90000"/>
              </a:lnSpc>
              <a:spcBef>
                <a:spcPts val="2300"/>
              </a:spcBef>
              <a:spcAft>
                <a:spcPts val="0"/>
              </a:spcAft>
              <a:buClr>
                <a:schemeClr val="dk1"/>
              </a:buClr>
              <a:buSzPts val="6300"/>
              <a:buNone/>
              <a:defRPr sz="6300"/>
            </a:lvl2pPr>
            <a:lvl3pPr marL="1371600" lvl="2" indent="-228600" algn="l">
              <a:lnSpc>
                <a:spcPct val="90000"/>
              </a:lnSpc>
              <a:spcBef>
                <a:spcPts val="2300"/>
              </a:spcBef>
              <a:spcAft>
                <a:spcPts val="0"/>
              </a:spcAft>
              <a:buClr>
                <a:schemeClr val="dk1"/>
              </a:buClr>
              <a:buSzPts val="5400"/>
              <a:buNone/>
              <a:defRPr sz="5400"/>
            </a:lvl3pPr>
            <a:lvl4pPr marL="1828800" lvl="3" indent="-228600" algn="l">
              <a:lnSpc>
                <a:spcPct val="90000"/>
              </a:lnSpc>
              <a:spcBef>
                <a:spcPts val="2300"/>
              </a:spcBef>
              <a:spcAft>
                <a:spcPts val="0"/>
              </a:spcAft>
              <a:buClr>
                <a:schemeClr val="dk1"/>
              </a:buClr>
              <a:buSzPts val="4500"/>
              <a:buNone/>
              <a:defRPr sz="4500"/>
            </a:lvl4pPr>
            <a:lvl5pPr marL="2286000" lvl="4" indent="-228600" algn="l">
              <a:lnSpc>
                <a:spcPct val="90000"/>
              </a:lnSpc>
              <a:spcBef>
                <a:spcPts val="2300"/>
              </a:spcBef>
              <a:spcAft>
                <a:spcPts val="0"/>
              </a:spcAft>
              <a:buClr>
                <a:schemeClr val="dk1"/>
              </a:buClr>
              <a:buSzPts val="4500"/>
              <a:buNone/>
              <a:defRPr sz="4500"/>
            </a:lvl5pPr>
            <a:lvl6pPr marL="2743200" lvl="5" indent="-228600" algn="l">
              <a:lnSpc>
                <a:spcPct val="90000"/>
              </a:lnSpc>
              <a:spcBef>
                <a:spcPts val="2300"/>
              </a:spcBef>
              <a:spcAft>
                <a:spcPts val="0"/>
              </a:spcAft>
              <a:buClr>
                <a:schemeClr val="dk1"/>
              </a:buClr>
              <a:buSzPts val="4500"/>
              <a:buNone/>
              <a:defRPr sz="4500"/>
            </a:lvl6pPr>
            <a:lvl7pPr marL="3200400" lvl="6" indent="-228600" algn="l">
              <a:lnSpc>
                <a:spcPct val="90000"/>
              </a:lnSpc>
              <a:spcBef>
                <a:spcPts val="2300"/>
              </a:spcBef>
              <a:spcAft>
                <a:spcPts val="0"/>
              </a:spcAft>
              <a:buClr>
                <a:schemeClr val="dk1"/>
              </a:buClr>
              <a:buSzPts val="4500"/>
              <a:buNone/>
              <a:defRPr sz="4500"/>
            </a:lvl7pPr>
            <a:lvl8pPr marL="3657600" lvl="7" indent="-228600" algn="l">
              <a:lnSpc>
                <a:spcPct val="90000"/>
              </a:lnSpc>
              <a:spcBef>
                <a:spcPts val="2300"/>
              </a:spcBef>
              <a:spcAft>
                <a:spcPts val="0"/>
              </a:spcAft>
              <a:buClr>
                <a:schemeClr val="dk1"/>
              </a:buClr>
              <a:buSzPts val="4500"/>
              <a:buNone/>
              <a:defRPr sz="4500"/>
            </a:lvl8pPr>
            <a:lvl9pPr marL="4114800" lvl="8" indent="-228600" algn="l">
              <a:lnSpc>
                <a:spcPct val="90000"/>
              </a:lnSpc>
              <a:spcBef>
                <a:spcPts val="2300"/>
              </a:spcBef>
              <a:spcAft>
                <a:spcPts val="0"/>
              </a:spcAft>
              <a:buClr>
                <a:schemeClr val="dk1"/>
              </a:buClr>
              <a:buSzPts val="4500"/>
              <a:buNone/>
              <a:defRPr sz="4500"/>
            </a:lvl9pPr>
          </a:lstStyle>
          <a:p>
            <a:endParaRPr/>
          </a:p>
        </p:txBody>
      </p:sp>
      <p:sp>
        <p:nvSpPr>
          <p:cNvPr id="110" name="Google Shape;110;p22"/>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11" name="Google Shape;111;p22"/>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12" name="Google Shape;112;p22"/>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2263140" y="2190759"/>
            <a:ext cx="28392300" cy="7953375"/>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15" name="Google Shape;115;p23"/>
          <p:cNvSpPr txBox="1">
            <a:spLocks noGrp="1"/>
          </p:cNvSpPr>
          <p:nvPr>
            <p:ph type="body" idx="1"/>
          </p:nvPr>
        </p:nvSpPr>
        <p:spPr>
          <a:xfrm rot="5400000">
            <a:off x="3405172" y="9811538"/>
            <a:ext cx="26107875" cy="28392300"/>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116" name="Google Shape;116;p23"/>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17" name="Google Shape;117;p23"/>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18" name="Google Shape;118;p23"/>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9670899" y="16077263"/>
            <a:ext cx="34870875" cy="7097850"/>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21" name="Google Shape;121;p24"/>
          <p:cNvSpPr txBox="1">
            <a:spLocks noGrp="1"/>
          </p:cNvSpPr>
          <p:nvPr>
            <p:ph type="body" idx="1"/>
          </p:nvPr>
        </p:nvSpPr>
        <p:spPr>
          <a:xfrm rot="5400000">
            <a:off x="-4731036" y="9184837"/>
            <a:ext cx="34870875" cy="20882700"/>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122" name="Google Shape;122;p24"/>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23" name="Google Shape;123;p24"/>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24" name="Google Shape;124;p24"/>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1122120" y="3560200"/>
            <a:ext cx="30674100" cy="4581600"/>
          </a:xfrm>
          <a:prstGeom prst="rect">
            <a:avLst/>
          </a:prstGeom>
        </p:spPr>
        <p:txBody>
          <a:bodyPr spcFirstLastPara="1" wrap="square" lIns="463225" tIns="463225" rIns="463225" bIns="463225" anchor="t" anchorCtr="0">
            <a:normAutofit/>
          </a:bodyPr>
          <a:lstStyle>
            <a:lvl1pPr lvl="0">
              <a:spcBef>
                <a:spcPts val="0"/>
              </a:spcBef>
              <a:spcAft>
                <a:spcPts val="0"/>
              </a:spcAft>
              <a:buSzPts val="14200"/>
              <a:buNone/>
              <a:defRPr/>
            </a:lvl1pPr>
            <a:lvl2pPr lvl="1">
              <a:spcBef>
                <a:spcPts val="0"/>
              </a:spcBef>
              <a:spcAft>
                <a:spcPts val="0"/>
              </a:spcAft>
              <a:buSzPts val="14200"/>
              <a:buNone/>
              <a:defRPr/>
            </a:lvl2pPr>
            <a:lvl3pPr lvl="2">
              <a:spcBef>
                <a:spcPts val="0"/>
              </a:spcBef>
              <a:spcAft>
                <a:spcPts val="0"/>
              </a:spcAft>
              <a:buSzPts val="14200"/>
              <a:buNone/>
              <a:defRPr/>
            </a:lvl3pPr>
            <a:lvl4pPr lvl="3">
              <a:spcBef>
                <a:spcPts val="0"/>
              </a:spcBef>
              <a:spcAft>
                <a:spcPts val="0"/>
              </a:spcAft>
              <a:buSzPts val="14200"/>
              <a:buNone/>
              <a:defRPr/>
            </a:lvl4pPr>
            <a:lvl5pPr lvl="4">
              <a:spcBef>
                <a:spcPts val="0"/>
              </a:spcBef>
              <a:spcAft>
                <a:spcPts val="0"/>
              </a:spcAft>
              <a:buSzPts val="14200"/>
              <a:buNone/>
              <a:defRPr/>
            </a:lvl5pPr>
            <a:lvl6pPr lvl="5">
              <a:spcBef>
                <a:spcPts val="0"/>
              </a:spcBef>
              <a:spcAft>
                <a:spcPts val="0"/>
              </a:spcAft>
              <a:buSzPts val="14200"/>
              <a:buNone/>
              <a:defRPr/>
            </a:lvl6pPr>
            <a:lvl7pPr lvl="6">
              <a:spcBef>
                <a:spcPts val="0"/>
              </a:spcBef>
              <a:spcAft>
                <a:spcPts val="0"/>
              </a:spcAft>
              <a:buSzPts val="14200"/>
              <a:buNone/>
              <a:defRPr/>
            </a:lvl7pPr>
            <a:lvl8pPr lvl="7">
              <a:spcBef>
                <a:spcPts val="0"/>
              </a:spcBef>
              <a:spcAft>
                <a:spcPts val="0"/>
              </a:spcAft>
              <a:buSzPts val="14200"/>
              <a:buNone/>
              <a:defRPr/>
            </a:lvl8pPr>
            <a:lvl9pPr lvl="8">
              <a:spcBef>
                <a:spcPts val="0"/>
              </a:spcBef>
              <a:spcAft>
                <a:spcPts val="0"/>
              </a:spcAft>
              <a:buSzPts val="14200"/>
              <a:buNone/>
              <a:defRPr/>
            </a:lvl9pPr>
          </a:lstStyle>
          <a:p>
            <a:endParaRPr/>
          </a:p>
        </p:txBody>
      </p:sp>
      <p:sp>
        <p:nvSpPr>
          <p:cNvPr id="18" name="Google Shape;18;p4"/>
          <p:cNvSpPr txBox="1">
            <a:spLocks noGrp="1"/>
          </p:cNvSpPr>
          <p:nvPr>
            <p:ph type="body" idx="1"/>
          </p:nvPr>
        </p:nvSpPr>
        <p:spPr>
          <a:xfrm>
            <a:off x="1122120" y="9219800"/>
            <a:ext cx="30674100" cy="27331200"/>
          </a:xfrm>
          <a:prstGeom prst="rect">
            <a:avLst/>
          </a:prstGeom>
        </p:spPr>
        <p:txBody>
          <a:bodyPr spcFirstLastPara="1" wrap="square" lIns="463225" tIns="463225" rIns="463225" bIns="463225" anchor="t" anchorCtr="0">
            <a:normAutofit/>
          </a:bodyPr>
          <a:lstStyle>
            <a:lvl1pPr marL="457200" lvl="0" indent="-806450">
              <a:spcBef>
                <a:spcPts val="0"/>
              </a:spcBef>
              <a:spcAft>
                <a:spcPts val="0"/>
              </a:spcAft>
              <a:buSzPts val="9100"/>
              <a:buChar char="●"/>
              <a:defRPr/>
            </a:lvl1pPr>
            <a:lvl2pPr marL="914400" lvl="1" indent="-679450">
              <a:spcBef>
                <a:spcPts val="0"/>
              </a:spcBef>
              <a:spcAft>
                <a:spcPts val="0"/>
              </a:spcAft>
              <a:buSzPts val="7100"/>
              <a:buChar char="○"/>
              <a:defRPr/>
            </a:lvl2pPr>
            <a:lvl3pPr marL="1371600" lvl="2" indent="-679450">
              <a:spcBef>
                <a:spcPts val="0"/>
              </a:spcBef>
              <a:spcAft>
                <a:spcPts val="0"/>
              </a:spcAft>
              <a:buSzPts val="7100"/>
              <a:buChar char="■"/>
              <a:defRPr/>
            </a:lvl3pPr>
            <a:lvl4pPr marL="1828800" lvl="3" indent="-679450">
              <a:spcBef>
                <a:spcPts val="0"/>
              </a:spcBef>
              <a:spcAft>
                <a:spcPts val="0"/>
              </a:spcAft>
              <a:buSzPts val="7100"/>
              <a:buChar char="●"/>
              <a:defRPr/>
            </a:lvl4pPr>
            <a:lvl5pPr marL="2286000" lvl="4" indent="-679450">
              <a:spcBef>
                <a:spcPts val="0"/>
              </a:spcBef>
              <a:spcAft>
                <a:spcPts val="0"/>
              </a:spcAft>
              <a:buSzPts val="7100"/>
              <a:buChar char="○"/>
              <a:defRPr/>
            </a:lvl5pPr>
            <a:lvl6pPr marL="2743200" lvl="5" indent="-679450">
              <a:spcBef>
                <a:spcPts val="0"/>
              </a:spcBef>
              <a:spcAft>
                <a:spcPts val="0"/>
              </a:spcAft>
              <a:buSzPts val="7100"/>
              <a:buChar char="■"/>
              <a:defRPr/>
            </a:lvl6pPr>
            <a:lvl7pPr marL="3200400" lvl="6" indent="-679450">
              <a:spcBef>
                <a:spcPts val="0"/>
              </a:spcBef>
              <a:spcAft>
                <a:spcPts val="0"/>
              </a:spcAft>
              <a:buSzPts val="7100"/>
              <a:buChar char="●"/>
              <a:defRPr/>
            </a:lvl7pPr>
            <a:lvl8pPr marL="3657600" lvl="7" indent="-679450">
              <a:spcBef>
                <a:spcPts val="0"/>
              </a:spcBef>
              <a:spcAft>
                <a:spcPts val="0"/>
              </a:spcAft>
              <a:buSzPts val="7100"/>
              <a:buChar char="○"/>
              <a:defRPr/>
            </a:lvl8pPr>
            <a:lvl9pPr marL="4114800" lvl="8" indent="-679450">
              <a:spcBef>
                <a:spcPts val="0"/>
              </a:spcBef>
              <a:spcAft>
                <a:spcPts val="0"/>
              </a:spcAft>
              <a:buSzPts val="7100"/>
              <a:buChar char="■"/>
              <a:defRPr/>
            </a:lvl9pPr>
          </a:lstStyle>
          <a:p>
            <a:endParaRPr/>
          </a:p>
        </p:txBody>
      </p:sp>
      <p:sp>
        <p:nvSpPr>
          <p:cNvPr id="19" name="Google Shape;19;p4"/>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1122120" y="3560200"/>
            <a:ext cx="30674100" cy="4581600"/>
          </a:xfrm>
          <a:prstGeom prst="rect">
            <a:avLst/>
          </a:prstGeom>
        </p:spPr>
        <p:txBody>
          <a:bodyPr spcFirstLastPara="1" wrap="square" lIns="463225" tIns="463225" rIns="463225" bIns="463225" anchor="t" anchorCtr="0">
            <a:normAutofit/>
          </a:bodyPr>
          <a:lstStyle>
            <a:lvl1pPr lvl="0">
              <a:spcBef>
                <a:spcPts val="0"/>
              </a:spcBef>
              <a:spcAft>
                <a:spcPts val="0"/>
              </a:spcAft>
              <a:buSzPts val="14200"/>
              <a:buNone/>
              <a:defRPr/>
            </a:lvl1pPr>
            <a:lvl2pPr lvl="1">
              <a:spcBef>
                <a:spcPts val="0"/>
              </a:spcBef>
              <a:spcAft>
                <a:spcPts val="0"/>
              </a:spcAft>
              <a:buSzPts val="14200"/>
              <a:buNone/>
              <a:defRPr/>
            </a:lvl2pPr>
            <a:lvl3pPr lvl="2">
              <a:spcBef>
                <a:spcPts val="0"/>
              </a:spcBef>
              <a:spcAft>
                <a:spcPts val="0"/>
              </a:spcAft>
              <a:buSzPts val="14200"/>
              <a:buNone/>
              <a:defRPr/>
            </a:lvl3pPr>
            <a:lvl4pPr lvl="3">
              <a:spcBef>
                <a:spcPts val="0"/>
              </a:spcBef>
              <a:spcAft>
                <a:spcPts val="0"/>
              </a:spcAft>
              <a:buSzPts val="14200"/>
              <a:buNone/>
              <a:defRPr/>
            </a:lvl4pPr>
            <a:lvl5pPr lvl="4">
              <a:spcBef>
                <a:spcPts val="0"/>
              </a:spcBef>
              <a:spcAft>
                <a:spcPts val="0"/>
              </a:spcAft>
              <a:buSzPts val="14200"/>
              <a:buNone/>
              <a:defRPr/>
            </a:lvl5pPr>
            <a:lvl6pPr lvl="5">
              <a:spcBef>
                <a:spcPts val="0"/>
              </a:spcBef>
              <a:spcAft>
                <a:spcPts val="0"/>
              </a:spcAft>
              <a:buSzPts val="14200"/>
              <a:buNone/>
              <a:defRPr/>
            </a:lvl6pPr>
            <a:lvl7pPr lvl="6">
              <a:spcBef>
                <a:spcPts val="0"/>
              </a:spcBef>
              <a:spcAft>
                <a:spcPts val="0"/>
              </a:spcAft>
              <a:buSzPts val="14200"/>
              <a:buNone/>
              <a:defRPr/>
            </a:lvl7pPr>
            <a:lvl8pPr lvl="7">
              <a:spcBef>
                <a:spcPts val="0"/>
              </a:spcBef>
              <a:spcAft>
                <a:spcPts val="0"/>
              </a:spcAft>
              <a:buSzPts val="14200"/>
              <a:buNone/>
              <a:defRPr/>
            </a:lvl8pPr>
            <a:lvl9pPr lvl="8">
              <a:spcBef>
                <a:spcPts val="0"/>
              </a:spcBef>
              <a:spcAft>
                <a:spcPts val="0"/>
              </a:spcAft>
              <a:buSzPts val="14200"/>
              <a:buNone/>
              <a:defRPr/>
            </a:lvl9pPr>
          </a:lstStyle>
          <a:p>
            <a:endParaRPr/>
          </a:p>
        </p:txBody>
      </p:sp>
      <p:sp>
        <p:nvSpPr>
          <p:cNvPr id="22" name="Google Shape;22;p5"/>
          <p:cNvSpPr txBox="1">
            <a:spLocks noGrp="1"/>
          </p:cNvSpPr>
          <p:nvPr>
            <p:ph type="body" idx="1"/>
          </p:nvPr>
        </p:nvSpPr>
        <p:spPr>
          <a:xfrm>
            <a:off x="1122120" y="9219800"/>
            <a:ext cx="14399700" cy="27331200"/>
          </a:xfrm>
          <a:prstGeom prst="rect">
            <a:avLst/>
          </a:prstGeom>
        </p:spPr>
        <p:txBody>
          <a:bodyPr spcFirstLastPara="1" wrap="square" lIns="463225" tIns="463225" rIns="463225" bIns="463225" anchor="t" anchorCtr="0">
            <a:normAutofit/>
          </a:bodyPr>
          <a:lstStyle>
            <a:lvl1pPr marL="457200" lvl="0" indent="-679450">
              <a:spcBef>
                <a:spcPts val="0"/>
              </a:spcBef>
              <a:spcAft>
                <a:spcPts val="0"/>
              </a:spcAft>
              <a:buSzPts val="7100"/>
              <a:buChar char="●"/>
              <a:defRPr sz="7100"/>
            </a:lvl1pPr>
            <a:lvl2pPr marL="914400" lvl="1" indent="-615950">
              <a:spcBef>
                <a:spcPts val="0"/>
              </a:spcBef>
              <a:spcAft>
                <a:spcPts val="0"/>
              </a:spcAft>
              <a:buSzPts val="6100"/>
              <a:buChar char="○"/>
              <a:defRPr sz="6100"/>
            </a:lvl2pPr>
            <a:lvl3pPr marL="1371600" lvl="2" indent="-615950">
              <a:spcBef>
                <a:spcPts val="0"/>
              </a:spcBef>
              <a:spcAft>
                <a:spcPts val="0"/>
              </a:spcAft>
              <a:buSzPts val="6100"/>
              <a:buChar char="■"/>
              <a:defRPr sz="6100"/>
            </a:lvl3pPr>
            <a:lvl4pPr marL="1828800" lvl="3" indent="-615950">
              <a:spcBef>
                <a:spcPts val="0"/>
              </a:spcBef>
              <a:spcAft>
                <a:spcPts val="0"/>
              </a:spcAft>
              <a:buSzPts val="6100"/>
              <a:buChar char="●"/>
              <a:defRPr sz="6100"/>
            </a:lvl4pPr>
            <a:lvl5pPr marL="2286000" lvl="4" indent="-615950">
              <a:spcBef>
                <a:spcPts val="0"/>
              </a:spcBef>
              <a:spcAft>
                <a:spcPts val="0"/>
              </a:spcAft>
              <a:buSzPts val="6100"/>
              <a:buChar char="○"/>
              <a:defRPr sz="6100"/>
            </a:lvl5pPr>
            <a:lvl6pPr marL="2743200" lvl="5" indent="-615950">
              <a:spcBef>
                <a:spcPts val="0"/>
              </a:spcBef>
              <a:spcAft>
                <a:spcPts val="0"/>
              </a:spcAft>
              <a:buSzPts val="6100"/>
              <a:buChar char="■"/>
              <a:defRPr sz="6100"/>
            </a:lvl6pPr>
            <a:lvl7pPr marL="3200400" lvl="6" indent="-615950">
              <a:spcBef>
                <a:spcPts val="0"/>
              </a:spcBef>
              <a:spcAft>
                <a:spcPts val="0"/>
              </a:spcAft>
              <a:buSzPts val="6100"/>
              <a:buChar char="●"/>
              <a:defRPr sz="6100"/>
            </a:lvl7pPr>
            <a:lvl8pPr marL="3657600" lvl="7" indent="-615950">
              <a:spcBef>
                <a:spcPts val="0"/>
              </a:spcBef>
              <a:spcAft>
                <a:spcPts val="0"/>
              </a:spcAft>
              <a:buSzPts val="6100"/>
              <a:buChar char="○"/>
              <a:defRPr sz="6100"/>
            </a:lvl8pPr>
            <a:lvl9pPr marL="4114800" lvl="8" indent="-615950">
              <a:spcBef>
                <a:spcPts val="0"/>
              </a:spcBef>
              <a:spcAft>
                <a:spcPts val="0"/>
              </a:spcAft>
              <a:buSzPts val="6100"/>
              <a:buChar char="■"/>
              <a:defRPr sz="6100"/>
            </a:lvl9pPr>
          </a:lstStyle>
          <a:p>
            <a:endParaRPr/>
          </a:p>
        </p:txBody>
      </p:sp>
      <p:sp>
        <p:nvSpPr>
          <p:cNvPr id="23" name="Google Shape;23;p5"/>
          <p:cNvSpPr txBox="1">
            <a:spLocks noGrp="1"/>
          </p:cNvSpPr>
          <p:nvPr>
            <p:ph type="body" idx="2"/>
          </p:nvPr>
        </p:nvSpPr>
        <p:spPr>
          <a:xfrm>
            <a:off x="17396640" y="9219800"/>
            <a:ext cx="14399700" cy="27331200"/>
          </a:xfrm>
          <a:prstGeom prst="rect">
            <a:avLst/>
          </a:prstGeom>
        </p:spPr>
        <p:txBody>
          <a:bodyPr spcFirstLastPara="1" wrap="square" lIns="463225" tIns="463225" rIns="463225" bIns="463225" anchor="t" anchorCtr="0">
            <a:normAutofit/>
          </a:bodyPr>
          <a:lstStyle>
            <a:lvl1pPr marL="457200" lvl="0" indent="-679450">
              <a:spcBef>
                <a:spcPts val="0"/>
              </a:spcBef>
              <a:spcAft>
                <a:spcPts val="0"/>
              </a:spcAft>
              <a:buSzPts val="7100"/>
              <a:buChar char="●"/>
              <a:defRPr sz="7100"/>
            </a:lvl1pPr>
            <a:lvl2pPr marL="914400" lvl="1" indent="-615950">
              <a:spcBef>
                <a:spcPts val="0"/>
              </a:spcBef>
              <a:spcAft>
                <a:spcPts val="0"/>
              </a:spcAft>
              <a:buSzPts val="6100"/>
              <a:buChar char="○"/>
              <a:defRPr sz="6100"/>
            </a:lvl2pPr>
            <a:lvl3pPr marL="1371600" lvl="2" indent="-615950">
              <a:spcBef>
                <a:spcPts val="0"/>
              </a:spcBef>
              <a:spcAft>
                <a:spcPts val="0"/>
              </a:spcAft>
              <a:buSzPts val="6100"/>
              <a:buChar char="■"/>
              <a:defRPr sz="6100"/>
            </a:lvl3pPr>
            <a:lvl4pPr marL="1828800" lvl="3" indent="-615950">
              <a:spcBef>
                <a:spcPts val="0"/>
              </a:spcBef>
              <a:spcAft>
                <a:spcPts val="0"/>
              </a:spcAft>
              <a:buSzPts val="6100"/>
              <a:buChar char="●"/>
              <a:defRPr sz="6100"/>
            </a:lvl4pPr>
            <a:lvl5pPr marL="2286000" lvl="4" indent="-615950">
              <a:spcBef>
                <a:spcPts val="0"/>
              </a:spcBef>
              <a:spcAft>
                <a:spcPts val="0"/>
              </a:spcAft>
              <a:buSzPts val="6100"/>
              <a:buChar char="○"/>
              <a:defRPr sz="6100"/>
            </a:lvl5pPr>
            <a:lvl6pPr marL="2743200" lvl="5" indent="-615950">
              <a:spcBef>
                <a:spcPts val="0"/>
              </a:spcBef>
              <a:spcAft>
                <a:spcPts val="0"/>
              </a:spcAft>
              <a:buSzPts val="6100"/>
              <a:buChar char="■"/>
              <a:defRPr sz="6100"/>
            </a:lvl6pPr>
            <a:lvl7pPr marL="3200400" lvl="6" indent="-615950">
              <a:spcBef>
                <a:spcPts val="0"/>
              </a:spcBef>
              <a:spcAft>
                <a:spcPts val="0"/>
              </a:spcAft>
              <a:buSzPts val="6100"/>
              <a:buChar char="●"/>
              <a:defRPr sz="6100"/>
            </a:lvl7pPr>
            <a:lvl8pPr marL="3657600" lvl="7" indent="-615950">
              <a:spcBef>
                <a:spcPts val="0"/>
              </a:spcBef>
              <a:spcAft>
                <a:spcPts val="0"/>
              </a:spcAft>
              <a:buSzPts val="6100"/>
              <a:buChar char="○"/>
              <a:defRPr sz="6100"/>
            </a:lvl8pPr>
            <a:lvl9pPr marL="4114800" lvl="8" indent="-615950">
              <a:spcBef>
                <a:spcPts val="0"/>
              </a:spcBef>
              <a:spcAft>
                <a:spcPts val="0"/>
              </a:spcAft>
              <a:buSzPts val="6100"/>
              <a:buChar char="■"/>
              <a:defRPr sz="6100"/>
            </a:lvl9pPr>
          </a:lstStyle>
          <a:p>
            <a:endParaRPr/>
          </a:p>
        </p:txBody>
      </p:sp>
      <p:sp>
        <p:nvSpPr>
          <p:cNvPr id="24" name="Google Shape;24;p5"/>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1122120" y="3560200"/>
            <a:ext cx="30674100" cy="4581600"/>
          </a:xfrm>
          <a:prstGeom prst="rect">
            <a:avLst/>
          </a:prstGeom>
        </p:spPr>
        <p:txBody>
          <a:bodyPr spcFirstLastPara="1" wrap="square" lIns="463225" tIns="463225" rIns="463225" bIns="463225" anchor="t" anchorCtr="0">
            <a:normAutofit/>
          </a:bodyPr>
          <a:lstStyle>
            <a:lvl1pPr lvl="0">
              <a:spcBef>
                <a:spcPts val="0"/>
              </a:spcBef>
              <a:spcAft>
                <a:spcPts val="0"/>
              </a:spcAft>
              <a:buSzPts val="14200"/>
              <a:buNone/>
              <a:defRPr/>
            </a:lvl1pPr>
            <a:lvl2pPr lvl="1">
              <a:spcBef>
                <a:spcPts val="0"/>
              </a:spcBef>
              <a:spcAft>
                <a:spcPts val="0"/>
              </a:spcAft>
              <a:buSzPts val="14200"/>
              <a:buNone/>
              <a:defRPr/>
            </a:lvl2pPr>
            <a:lvl3pPr lvl="2">
              <a:spcBef>
                <a:spcPts val="0"/>
              </a:spcBef>
              <a:spcAft>
                <a:spcPts val="0"/>
              </a:spcAft>
              <a:buSzPts val="14200"/>
              <a:buNone/>
              <a:defRPr/>
            </a:lvl3pPr>
            <a:lvl4pPr lvl="3">
              <a:spcBef>
                <a:spcPts val="0"/>
              </a:spcBef>
              <a:spcAft>
                <a:spcPts val="0"/>
              </a:spcAft>
              <a:buSzPts val="14200"/>
              <a:buNone/>
              <a:defRPr/>
            </a:lvl4pPr>
            <a:lvl5pPr lvl="4">
              <a:spcBef>
                <a:spcPts val="0"/>
              </a:spcBef>
              <a:spcAft>
                <a:spcPts val="0"/>
              </a:spcAft>
              <a:buSzPts val="14200"/>
              <a:buNone/>
              <a:defRPr/>
            </a:lvl5pPr>
            <a:lvl6pPr lvl="5">
              <a:spcBef>
                <a:spcPts val="0"/>
              </a:spcBef>
              <a:spcAft>
                <a:spcPts val="0"/>
              </a:spcAft>
              <a:buSzPts val="14200"/>
              <a:buNone/>
              <a:defRPr/>
            </a:lvl6pPr>
            <a:lvl7pPr lvl="6">
              <a:spcBef>
                <a:spcPts val="0"/>
              </a:spcBef>
              <a:spcAft>
                <a:spcPts val="0"/>
              </a:spcAft>
              <a:buSzPts val="14200"/>
              <a:buNone/>
              <a:defRPr/>
            </a:lvl7pPr>
            <a:lvl8pPr lvl="7">
              <a:spcBef>
                <a:spcPts val="0"/>
              </a:spcBef>
              <a:spcAft>
                <a:spcPts val="0"/>
              </a:spcAft>
              <a:buSzPts val="14200"/>
              <a:buNone/>
              <a:defRPr/>
            </a:lvl8pPr>
            <a:lvl9pPr lvl="8">
              <a:spcBef>
                <a:spcPts val="0"/>
              </a:spcBef>
              <a:spcAft>
                <a:spcPts val="0"/>
              </a:spcAft>
              <a:buSzPts val="14200"/>
              <a:buNone/>
              <a:defRPr/>
            </a:lvl9pPr>
          </a:lstStyle>
          <a:p>
            <a:endParaRPr/>
          </a:p>
        </p:txBody>
      </p:sp>
      <p:sp>
        <p:nvSpPr>
          <p:cNvPr id="27" name="Google Shape;27;p6"/>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1122120" y="4444800"/>
            <a:ext cx="10108800" cy="6045600"/>
          </a:xfrm>
          <a:prstGeom prst="rect">
            <a:avLst/>
          </a:prstGeom>
        </p:spPr>
        <p:txBody>
          <a:bodyPr spcFirstLastPara="1" wrap="square" lIns="463225" tIns="463225" rIns="463225" bIns="463225" anchor="b" anchorCtr="0">
            <a:normAutofit/>
          </a:bodyPr>
          <a:lstStyle>
            <a:lvl1pPr lvl="0">
              <a:spcBef>
                <a:spcPts val="0"/>
              </a:spcBef>
              <a:spcAft>
                <a:spcPts val="0"/>
              </a:spcAft>
              <a:buSzPts val="12200"/>
              <a:buNone/>
              <a:defRPr sz="12200"/>
            </a:lvl1pPr>
            <a:lvl2pPr lvl="1">
              <a:spcBef>
                <a:spcPts val="0"/>
              </a:spcBef>
              <a:spcAft>
                <a:spcPts val="0"/>
              </a:spcAft>
              <a:buSzPts val="12200"/>
              <a:buNone/>
              <a:defRPr sz="12200"/>
            </a:lvl2pPr>
            <a:lvl3pPr lvl="2">
              <a:spcBef>
                <a:spcPts val="0"/>
              </a:spcBef>
              <a:spcAft>
                <a:spcPts val="0"/>
              </a:spcAft>
              <a:buSzPts val="12200"/>
              <a:buNone/>
              <a:defRPr sz="12200"/>
            </a:lvl3pPr>
            <a:lvl4pPr lvl="3">
              <a:spcBef>
                <a:spcPts val="0"/>
              </a:spcBef>
              <a:spcAft>
                <a:spcPts val="0"/>
              </a:spcAft>
              <a:buSzPts val="12200"/>
              <a:buNone/>
              <a:defRPr sz="12200"/>
            </a:lvl4pPr>
            <a:lvl5pPr lvl="4">
              <a:spcBef>
                <a:spcPts val="0"/>
              </a:spcBef>
              <a:spcAft>
                <a:spcPts val="0"/>
              </a:spcAft>
              <a:buSzPts val="12200"/>
              <a:buNone/>
              <a:defRPr sz="12200"/>
            </a:lvl5pPr>
            <a:lvl6pPr lvl="5">
              <a:spcBef>
                <a:spcPts val="0"/>
              </a:spcBef>
              <a:spcAft>
                <a:spcPts val="0"/>
              </a:spcAft>
              <a:buSzPts val="12200"/>
              <a:buNone/>
              <a:defRPr sz="12200"/>
            </a:lvl6pPr>
            <a:lvl7pPr lvl="6">
              <a:spcBef>
                <a:spcPts val="0"/>
              </a:spcBef>
              <a:spcAft>
                <a:spcPts val="0"/>
              </a:spcAft>
              <a:buSzPts val="12200"/>
              <a:buNone/>
              <a:defRPr sz="12200"/>
            </a:lvl7pPr>
            <a:lvl8pPr lvl="7">
              <a:spcBef>
                <a:spcPts val="0"/>
              </a:spcBef>
              <a:spcAft>
                <a:spcPts val="0"/>
              </a:spcAft>
              <a:buSzPts val="12200"/>
              <a:buNone/>
              <a:defRPr sz="12200"/>
            </a:lvl8pPr>
            <a:lvl9pPr lvl="8">
              <a:spcBef>
                <a:spcPts val="0"/>
              </a:spcBef>
              <a:spcAft>
                <a:spcPts val="0"/>
              </a:spcAft>
              <a:buSzPts val="12200"/>
              <a:buNone/>
              <a:defRPr sz="12200"/>
            </a:lvl9pPr>
          </a:lstStyle>
          <a:p>
            <a:endParaRPr/>
          </a:p>
        </p:txBody>
      </p:sp>
      <p:sp>
        <p:nvSpPr>
          <p:cNvPr id="30" name="Google Shape;30;p7"/>
          <p:cNvSpPr txBox="1">
            <a:spLocks noGrp="1"/>
          </p:cNvSpPr>
          <p:nvPr>
            <p:ph type="body" idx="1"/>
          </p:nvPr>
        </p:nvSpPr>
        <p:spPr>
          <a:xfrm>
            <a:off x="1122120" y="11116800"/>
            <a:ext cx="10108800" cy="25435200"/>
          </a:xfrm>
          <a:prstGeom prst="rect">
            <a:avLst/>
          </a:prstGeom>
        </p:spPr>
        <p:txBody>
          <a:bodyPr spcFirstLastPara="1" wrap="square" lIns="463225" tIns="463225" rIns="463225" bIns="463225" anchor="t" anchorCtr="0">
            <a:normAutofit/>
          </a:bodyPr>
          <a:lstStyle>
            <a:lvl1pPr marL="457200" lvl="0" indent="-615950">
              <a:spcBef>
                <a:spcPts val="0"/>
              </a:spcBef>
              <a:spcAft>
                <a:spcPts val="0"/>
              </a:spcAft>
              <a:buSzPts val="6100"/>
              <a:buChar char="●"/>
              <a:defRPr sz="6100"/>
            </a:lvl1pPr>
            <a:lvl2pPr marL="914400" lvl="1" indent="-615950">
              <a:spcBef>
                <a:spcPts val="0"/>
              </a:spcBef>
              <a:spcAft>
                <a:spcPts val="0"/>
              </a:spcAft>
              <a:buSzPts val="6100"/>
              <a:buChar char="○"/>
              <a:defRPr sz="6100"/>
            </a:lvl2pPr>
            <a:lvl3pPr marL="1371600" lvl="2" indent="-615950">
              <a:spcBef>
                <a:spcPts val="0"/>
              </a:spcBef>
              <a:spcAft>
                <a:spcPts val="0"/>
              </a:spcAft>
              <a:buSzPts val="6100"/>
              <a:buChar char="■"/>
              <a:defRPr sz="6100"/>
            </a:lvl3pPr>
            <a:lvl4pPr marL="1828800" lvl="3" indent="-615950">
              <a:spcBef>
                <a:spcPts val="0"/>
              </a:spcBef>
              <a:spcAft>
                <a:spcPts val="0"/>
              </a:spcAft>
              <a:buSzPts val="6100"/>
              <a:buChar char="●"/>
              <a:defRPr sz="6100"/>
            </a:lvl4pPr>
            <a:lvl5pPr marL="2286000" lvl="4" indent="-615950">
              <a:spcBef>
                <a:spcPts val="0"/>
              </a:spcBef>
              <a:spcAft>
                <a:spcPts val="0"/>
              </a:spcAft>
              <a:buSzPts val="6100"/>
              <a:buChar char="○"/>
              <a:defRPr sz="6100"/>
            </a:lvl5pPr>
            <a:lvl6pPr marL="2743200" lvl="5" indent="-615950">
              <a:spcBef>
                <a:spcPts val="0"/>
              </a:spcBef>
              <a:spcAft>
                <a:spcPts val="0"/>
              </a:spcAft>
              <a:buSzPts val="6100"/>
              <a:buChar char="■"/>
              <a:defRPr sz="6100"/>
            </a:lvl6pPr>
            <a:lvl7pPr marL="3200400" lvl="6" indent="-615950">
              <a:spcBef>
                <a:spcPts val="0"/>
              </a:spcBef>
              <a:spcAft>
                <a:spcPts val="0"/>
              </a:spcAft>
              <a:buSzPts val="6100"/>
              <a:buChar char="●"/>
              <a:defRPr sz="6100"/>
            </a:lvl7pPr>
            <a:lvl8pPr marL="3657600" lvl="7" indent="-615950">
              <a:spcBef>
                <a:spcPts val="0"/>
              </a:spcBef>
              <a:spcAft>
                <a:spcPts val="0"/>
              </a:spcAft>
              <a:buSzPts val="6100"/>
              <a:buChar char="○"/>
              <a:defRPr sz="6100"/>
            </a:lvl8pPr>
            <a:lvl9pPr marL="4114800" lvl="8" indent="-615950">
              <a:spcBef>
                <a:spcPts val="0"/>
              </a:spcBef>
              <a:spcAft>
                <a:spcPts val="0"/>
              </a:spcAft>
              <a:buSzPts val="6100"/>
              <a:buChar char="■"/>
              <a:defRPr sz="6100"/>
            </a:lvl9pPr>
          </a:lstStyle>
          <a:p>
            <a:endParaRPr/>
          </a:p>
        </p:txBody>
      </p:sp>
      <p:sp>
        <p:nvSpPr>
          <p:cNvPr id="31" name="Google Shape;31;p7"/>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764900" y="3601200"/>
            <a:ext cx="22924200" cy="32726400"/>
          </a:xfrm>
          <a:prstGeom prst="rect">
            <a:avLst/>
          </a:prstGeom>
        </p:spPr>
        <p:txBody>
          <a:bodyPr spcFirstLastPara="1" wrap="square" lIns="463225" tIns="463225" rIns="463225" bIns="463225" anchor="ctr" anchorCtr="0">
            <a:normAutofit/>
          </a:bodyPr>
          <a:lstStyle>
            <a:lvl1pPr lvl="0">
              <a:spcBef>
                <a:spcPts val="0"/>
              </a:spcBef>
              <a:spcAft>
                <a:spcPts val="0"/>
              </a:spcAft>
              <a:buSzPts val="24300"/>
              <a:buNone/>
              <a:defRPr sz="24300"/>
            </a:lvl1pPr>
            <a:lvl2pPr lvl="1">
              <a:spcBef>
                <a:spcPts val="0"/>
              </a:spcBef>
              <a:spcAft>
                <a:spcPts val="0"/>
              </a:spcAft>
              <a:buSzPts val="24300"/>
              <a:buNone/>
              <a:defRPr sz="24300"/>
            </a:lvl2pPr>
            <a:lvl3pPr lvl="2">
              <a:spcBef>
                <a:spcPts val="0"/>
              </a:spcBef>
              <a:spcAft>
                <a:spcPts val="0"/>
              </a:spcAft>
              <a:buSzPts val="24300"/>
              <a:buNone/>
              <a:defRPr sz="24300"/>
            </a:lvl3pPr>
            <a:lvl4pPr lvl="3">
              <a:spcBef>
                <a:spcPts val="0"/>
              </a:spcBef>
              <a:spcAft>
                <a:spcPts val="0"/>
              </a:spcAft>
              <a:buSzPts val="24300"/>
              <a:buNone/>
              <a:defRPr sz="24300"/>
            </a:lvl4pPr>
            <a:lvl5pPr lvl="4">
              <a:spcBef>
                <a:spcPts val="0"/>
              </a:spcBef>
              <a:spcAft>
                <a:spcPts val="0"/>
              </a:spcAft>
              <a:buSzPts val="24300"/>
              <a:buNone/>
              <a:defRPr sz="24300"/>
            </a:lvl5pPr>
            <a:lvl6pPr lvl="5">
              <a:spcBef>
                <a:spcPts val="0"/>
              </a:spcBef>
              <a:spcAft>
                <a:spcPts val="0"/>
              </a:spcAft>
              <a:buSzPts val="24300"/>
              <a:buNone/>
              <a:defRPr sz="24300"/>
            </a:lvl6pPr>
            <a:lvl7pPr lvl="6">
              <a:spcBef>
                <a:spcPts val="0"/>
              </a:spcBef>
              <a:spcAft>
                <a:spcPts val="0"/>
              </a:spcAft>
              <a:buSzPts val="24300"/>
              <a:buNone/>
              <a:defRPr sz="24300"/>
            </a:lvl7pPr>
            <a:lvl8pPr lvl="7">
              <a:spcBef>
                <a:spcPts val="0"/>
              </a:spcBef>
              <a:spcAft>
                <a:spcPts val="0"/>
              </a:spcAft>
              <a:buSzPts val="24300"/>
              <a:buNone/>
              <a:defRPr sz="24300"/>
            </a:lvl8pPr>
            <a:lvl9pPr lvl="8">
              <a:spcBef>
                <a:spcPts val="0"/>
              </a:spcBef>
              <a:spcAft>
                <a:spcPts val="0"/>
              </a:spcAft>
              <a:buSzPts val="24300"/>
              <a:buNone/>
              <a:defRPr sz="24300"/>
            </a:lvl9pPr>
          </a:lstStyle>
          <a:p>
            <a:endParaRPr/>
          </a:p>
        </p:txBody>
      </p:sp>
      <p:sp>
        <p:nvSpPr>
          <p:cNvPr id="34" name="Google Shape;34;p8"/>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6459200" y="-1000"/>
            <a:ext cx="16459200" cy="41148000"/>
          </a:xfrm>
          <a:prstGeom prst="rect">
            <a:avLst/>
          </a:prstGeom>
          <a:solidFill>
            <a:schemeClr val="lt2"/>
          </a:solidFill>
          <a:ln>
            <a:noFill/>
          </a:ln>
        </p:spPr>
        <p:txBody>
          <a:bodyPr spcFirstLastPara="1" wrap="square" lIns="463225" tIns="463225" rIns="463225" bIns="4632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955800" y="9865400"/>
            <a:ext cx="14562600" cy="11858400"/>
          </a:xfrm>
          <a:prstGeom prst="rect">
            <a:avLst/>
          </a:prstGeom>
        </p:spPr>
        <p:txBody>
          <a:bodyPr spcFirstLastPara="1" wrap="square" lIns="463225" tIns="463225" rIns="463225" bIns="463225" anchor="b" anchorCtr="0">
            <a:normAutofit/>
          </a:bodyPr>
          <a:lstStyle>
            <a:lvl1pPr lvl="0" algn="ctr">
              <a:spcBef>
                <a:spcPts val="0"/>
              </a:spcBef>
              <a:spcAft>
                <a:spcPts val="0"/>
              </a:spcAft>
              <a:buSzPts val="21300"/>
              <a:buNone/>
              <a:defRPr sz="21300"/>
            </a:lvl1pPr>
            <a:lvl2pPr lvl="1" algn="ctr">
              <a:spcBef>
                <a:spcPts val="0"/>
              </a:spcBef>
              <a:spcAft>
                <a:spcPts val="0"/>
              </a:spcAft>
              <a:buSzPts val="21300"/>
              <a:buNone/>
              <a:defRPr sz="21300"/>
            </a:lvl2pPr>
            <a:lvl3pPr lvl="2" algn="ctr">
              <a:spcBef>
                <a:spcPts val="0"/>
              </a:spcBef>
              <a:spcAft>
                <a:spcPts val="0"/>
              </a:spcAft>
              <a:buSzPts val="21300"/>
              <a:buNone/>
              <a:defRPr sz="21300"/>
            </a:lvl3pPr>
            <a:lvl4pPr lvl="3" algn="ctr">
              <a:spcBef>
                <a:spcPts val="0"/>
              </a:spcBef>
              <a:spcAft>
                <a:spcPts val="0"/>
              </a:spcAft>
              <a:buSzPts val="21300"/>
              <a:buNone/>
              <a:defRPr sz="21300"/>
            </a:lvl4pPr>
            <a:lvl5pPr lvl="4" algn="ctr">
              <a:spcBef>
                <a:spcPts val="0"/>
              </a:spcBef>
              <a:spcAft>
                <a:spcPts val="0"/>
              </a:spcAft>
              <a:buSzPts val="21300"/>
              <a:buNone/>
              <a:defRPr sz="21300"/>
            </a:lvl5pPr>
            <a:lvl6pPr lvl="5" algn="ctr">
              <a:spcBef>
                <a:spcPts val="0"/>
              </a:spcBef>
              <a:spcAft>
                <a:spcPts val="0"/>
              </a:spcAft>
              <a:buSzPts val="21300"/>
              <a:buNone/>
              <a:defRPr sz="21300"/>
            </a:lvl6pPr>
            <a:lvl7pPr lvl="6" algn="ctr">
              <a:spcBef>
                <a:spcPts val="0"/>
              </a:spcBef>
              <a:spcAft>
                <a:spcPts val="0"/>
              </a:spcAft>
              <a:buSzPts val="21300"/>
              <a:buNone/>
              <a:defRPr sz="21300"/>
            </a:lvl7pPr>
            <a:lvl8pPr lvl="7" algn="ctr">
              <a:spcBef>
                <a:spcPts val="0"/>
              </a:spcBef>
              <a:spcAft>
                <a:spcPts val="0"/>
              </a:spcAft>
              <a:buSzPts val="21300"/>
              <a:buNone/>
              <a:defRPr sz="21300"/>
            </a:lvl8pPr>
            <a:lvl9pPr lvl="8" algn="ctr">
              <a:spcBef>
                <a:spcPts val="0"/>
              </a:spcBef>
              <a:spcAft>
                <a:spcPts val="0"/>
              </a:spcAft>
              <a:buSzPts val="21300"/>
              <a:buNone/>
              <a:defRPr sz="21300"/>
            </a:lvl9pPr>
          </a:lstStyle>
          <a:p>
            <a:endParaRPr/>
          </a:p>
        </p:txBody>
      </p:sp>
      <p:sp>
        <p:nvSpPr>
          <p:cNvPr id="38" name="Google Shape;38;p9"/>
          <p:cNvSpPr txBox="1">
            <a:spLocks noGrp="1"/>
          </p:cNvSpPr>
          <p:nvPr>
            <p:ph type="subTitle" idx="1"/>
          </p:nvPr>
        </p:nvSpPr>
        <p:spPr>
          <a:xfrm>
            <a:off x="955800" y="22424600"/>
            <a:ext cx="14562600" cy="9880800"/>
          </a:xfrm>
          <a:prstGeom prst="rect">
            <a:avLst/>
          </a:prstGeom>
        </p:spPr>
        <p:txBody>
          <a:bodyPr spcFirstLastPara="1" wrap="square" lIns="463225" tIns="463225" rIns="463225" bIns="463225" anchor="t" anchorCtr="0">
            <a:normAutofit/>
          </a:bodyPr>
          <a:lstStyle>
            <a:lvl1pPr lvl="0" algn="ctr">
              <a:lnSpc>
                <a:spcPct val="100000"/>
              </a:lnSpc>
              <a:spcBef>
                <a:spcPts val="0"/>
              </a:spcBef>
              <a:spcAft>
                <a:spcPts val="0"/>
              </a:spcAft>
              <a:buSzPts val="10600"/>
              <a:buNone/>
              <a:defRPr sz="10600"/>
            </a:lvl1pPr>
            <a:lvl2pPr lvl="1" algn="ctr">
              <a:lnSpc>
                <a:spcPct val="100000"/>
              </a:lnSpc>
              <a:spcBef>
                <a:spcPts val="0"/>
              </a:spcBef>
              <a:spcAft>
                <a:spcPts val="0"/>
              </a:spcAft>
              <a:buSzPts val="10600"/>
              <a:buNone/>
              <a:defRPr sz="10600"/>
            </a:lvl2pPr>
            <a:lvl3pPr lvl="2" algn="ctr">
              <a:lnSpc>
                <a:spcPct val="100000"/>
              </a:lnSpc>
              <a:spcBef>
                <a:spcPts val="0"/>
              </a:spcBef>
              <a:spcAft>
                <a:spcPts val="0"/>
              </a:spcAft>
              <a:buSzPts val="10600"/>
              <a:buNone/>
              <a:defRPr sz="10600"/>
            </a:lvl3pPr>
            <a:lvl4pPr lvl="3" algn="ctr">
              <a:lnSpc>
                <a:spcPct val="100000"/>
              </a:lnSpc>
              <a:spcBef>
                <a:spcPts val="0"/>
              </a:spcBef>
              <a:spcAft>
                <a:spcPts val="0"/>
              </a:spcAft>
              <a:buSzPts val="10600"/>
              <a:buNone/>
              <a:defRPr sz="10600"/>
            </a:lvl4pPr>
            <a:lvl5pPr lvl="4" algn="ctr">
              <a:lnSpc>
                <a:spcPct val="100000"/>
              </a:lnSpc>
              <a:spcBef>
                <a:spcPts val="0"/>
              </a:spcBef>
              <a:spcAft>
                <a:spcPts val="0"/>
              </a:spcAft>
              <a:buSzPts val="10600"/>
              <a:buNone/>
              <a:defRPr sz="10600"/>
            </a:lvl5pPr>
            <a:lvl6pPr lvl="5" algn="ctr">
              <a:lnSpc>
                <a:spcPct val="100000"/>
              </a:lnSpc>
              <a:spcBef>
                <a:spcPts val="0"/>
              </a:spcBef>
              <a:spcAft>
                <a:spcPts val="0"/>
              </a:spcAft>
              <a:buSzPts val="10600"/>
              <a:buNone/>
              <a:defRPr sz="10600"/>
            </a:lvl6pPr>
            <a:lvl7pPr lvl="6" algn="ctr">
              <a:lnSpc>
                <a:spcPct val="100000"/>
              </a:lnSpc>
              <a:spcBef>
                <a:spcPts val="0"/>
              </a:spcBef>
              <a:spcAft>
                <a:spcPts val="0"/>
              </a:spcAft>
              <a:buSzPts val="10600"/>
              <a:buNone/>
              <a:defRPr sz="10600"/>
            </a:lvl7pPr>
            <a:lvl8pPr lvl="7" algn="ctr">
              <a:lnSpc>
                <a:spcPct val="100000"/>
              </a:lnSpc>
              <a:spcBef>
                <a:spcPts val="0"/>
              </a:spcBef>
              <a:spcAft>
                <a:spcPts val="0"/>
              </a:spcAft>
              <a:buSzPts val="10600"/>
              <a:buNone/>
              <a:defRPr sz="10600"/>
            </a:lvl8pPr>
            <a:lvl9pPr lvl="8" algn="ctr">
              <a:lnSpc>
                <a:spcPct val="100000"/>
              </a:lnSpc>
              <a:spcBef>
                <a:spcPts val="0"/>
              </a:spcBef>
              <a:spcAft>
                <a:spcPts val="0"/>
              </a:spcAft>
              <a:buSzPts val="10600"/>
              <a:buNone/>
              <a:defRPr sz="10600"/>
            </a:lvl9pPr>
          </a:lstStyle>
          <a:p>
            <a:endParaRPr/>
          </a:p>
        </p:txBody>
      </p:sp>
      <p:sp>
        <p:nvSpPr>
          <p:cNvPr id="39" name="Google Shape;39;p9"/>
          <p:cNvSpPr txBox="1">
            <a:spLocks noGrp="1"/>
          </p:cNvSpPr>
          <p:nvPr>
            <p:ph type="body" idx="2"/>
          </p:nvPr>
        </p:nvSpPr>
        <p:spPr>
          <a:xfrm>
            <a:off x="17782200" y="5792600"/>
            <a:ext cx="13813200" cy="29560800"/>
          </a:xfrm>
          <a:prstGeom prst="rect">
            <a:avLst/>
          </a:prstGeom>
        </p:spPr>
        <p:txBody>
          <a:bodyPr spcFirstLastPara="1" wrap="square" lIns="463225" tIns="463225" rIns="463225" bIns="463225" anchor="ctr" anchorCtr="0">
            <a:normAutofit/>
          </a:bodyPr>
          <a:lstStyle>
            <a:lvl1pPr marL="457200" lvl="0" indent="-806450">
              <a:spcBef>
                <a:spcPts val="0"/>
              </a:spcBef>
              <a:spcAft>
                <a:spcPts val="0"/>
              </a:spcAft>
              <a:buSzPts val="9100"/>
              <a:buChar char="●"/>
              <a:defRPr/>
            </a:lvl1pPr>
            <a:lvl2pPr marL="914400" lvl="1" indent="-679450">
              <a:spcBef>
                <a:spcPts val="0"/>
              </a:spcBef>
              <a:spcAft>
                <a:spcPts val="0"/>
              </a:spcAft>
              <a:buSzPts val="7100"/>
              <a:buChar char="○"/>
              <a:defRPr/>
            </a:lvl2pPr>
            <a:lvl3pPr marL="1371600" lvl="2" indent="-679450">
              <a:spcBef>
                <a:spcPts val="0"/>
              </a:spcBef>
              <a:spcAft>
                <a:spcPts val="0"/>
              </a:spcAft>
              <a:buSzPts val="7100"/>
              <a:buChar char="■"/>
              <a:defRPr/>
            </a:lvl3pPr>
            <a:lvl4pPr marL="1828800" lvl="3" indent="-679450">
              <a:spcBef>
                <a:spcPts val="0"/>
              </a:spcBef>
              <a:spcAft>
                <a:spcPts val="0"/>
              </a:spcAft>
              <a:buSzPts val="7100"/>
              <a:buChar char="●"/>
              <a:defRPr/>
            </a:lvl4pPr>
            <a:lvl5pPr marL="2286000" lvl="4" indent="-679450">
              <a:spcBef>
                <a:spcPts val="0"/>
              </a:spcBef>
              <a:spcAft>
                <a:spcPts val="0"/>
              </a:spcAft>
              <a:buSzPts val="7100"/>
              <a:buChar char="○"/>
              <a:defRPr/>
            </a:lvl5pPr>
            <a:lvl6pPr marL="2743200" lvl="5" indent="-679450">
              <a:spcBef>
                <a:spcPts val="0"/>
              </a:spcBef>
              <a:spcAft>
                <a:spcPts val="0"/>
              </a:spcAft>
              <a:buSzPts val="7100"/>
              <a:buChar char="■"/>
              <a:defRPr/>
            </a:lvl6pPr>
            <a:lvl7pPr marL="3200400" lvl="6" indent="-679450">
              <a:spcBef>
                <a:spcPts val="0"/>
              </a:spcBef>
              <a:spcAft>
                <a:spcPts val="0"/>
              </a:spcAft>
              <a:buSzPts val="7100"/>
              <a:buChar char="●"/>
              <a:defRPr/>
            </a:lvl7pPr>
            <a:lvl8pPr marL="3657600" lvl="7" indent="-679450">
              <a:spcBef>
                <a:spcPts val="0"/>
              </a:spcBef>
              <a:spcAft>
                <a:spcPts val="0"/>
              </a:spcAft>
              <a:buSzPts val="7100"/>
              <a:buChar char="○"/>
              <a:defRPr/>
            </a:lvl8pPr>
            <a:lvl9pPr marL="4114800" lvl="8" indent="-679450">
              <a:spcBef>
                <a:spcPts val="0"/>
              </a:spcBef>
              <a:spcAft>
                <a:spcPts val="0"/>
              </a:spcAft>
              <a:buSzPts val="7100"/>
              <a:buChar char="■"/>
              <a:defRPr/>
            </a:lvl9pPr>
          </a:lstStyle>
          <a:p>
            <a:endParaRPr/>
          </a:p>
        </p:txBody>
      </p:sp>
      <p:sp>
        <p:nvSpPr>
          <p:cNvPr id="40" name="Google Shape;40;p9"/>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1122120" y="33844600"/>
            <a:ext cx="21595800" cy="4840800"/>
          </a:xfrm>
          <a:prstGeom prst="rect">
            <a:avLst/>
          </a:prstGeom>
        </p:spPr>
        <p:txBody>
          <a:bodyPr spcFirstLastPara="1" wrap="square" lIns="463225" tIns="463225" rIns="463225" bIns="463225" anchor="ctr" anchorCtr="0">
            <a:normAutofit/>
          </a:bodyPr>
          <a:lstStyle>
            <a:lvl1pPr marL="457200" lvl="0" indent="-228600">
              <a:lnSpc>
                <a:spcPct val="100000"/>
              </a:lnSpc>
              <a:spcBef>
                <a:spcPts val="0"/>
              </a:spcBef>
              <a:spcAft>
                <a:spcPts val="0"/>
              </a:spcAft>
              <a:buSzPts val="9100"/>
              <a:buNone/>
              <a:defRPr/>
            </a:lvl1pPr>
          </a:lstStyle>
          <a:p>
            <a:endParaRPr/>
          </a:p>
        </p:txBody>
      </p:sp>
      <p:sp>
        <p:nvSpPr>
          <p:cNvPr id="43" name="Google Shape;43;p10"/>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22120" y="3560200"/>
            <a:ext cx="30674100" cy="4581600"/>
          </a:xfrm>
          <a:prstGeom prst="rect">
            <a:avLst/>
          </a:prstGeom>
          <a:noFill/>
          <a:ln>
            <a:noFill/>
          </a:ln>
        </p:spPr>
        <p:txBody>
          <a:bodyPr spcFirstLastPara="1" wrap="square" lIns="463225" tIns="463225" rIns="463225" bIns="463225" anchor="t" anchorCtr="0">
            <a:normAutofit/>
          </a:bodyPr>
          <a:lstStyle>
            <a:lvl1pPr lvl="0">
              <a:spcBef>
                <a:spcPts val="0"/>
              </a:spcBef>
              <a:spcAft>
                <a:spcPts val="0"/>
              </a:spcAft>
              <a:buClr>
                <a:schemeClr val="dk1"/>
              </a:buClr>
              <a:buSzPts val="14200"/>
              <a:buNone/>
              <a:defRPr sz="14200">
                <a:solidFill>
                  <a:schemeClr val="dk1"/>
                </a:solidFill>
              </a:defRPr>
            </a:lvl1pPr>
            <a:lvl2pPr lvl="1">
              <a:spcBef>
                <a:spcPts val="0"/>
              </a:spcBef>
              <a:spcAft>
                <a:spcPts val="0"/>
              </a:spcAft>
              <a:buClr>
                <a:schemeClr val="dk1"/>
              </a:buClr>
              <a:buSzPts val="14200"/>
              <a:buNone/>
              <a:defRPr sz="14200">
                <a:solidFill>
                  <a:schemeClr val="dk1"/>
                </a:solidFill>
              </a:defRPr>
            </a:lvl2pPr>
            <a:lvl3pPr lvl="2">
              <a:spcBef>
                <a:spcPts val="0"/>
              </a:spcBef>
              <a:spcAft>
                <a:spcPts val="0"/>
              </a:spcAft>
              <a:buClr>
                <a:schemeClr val="dk1"/>
              </a:buClr>
              <a:buSzPts val="14200"/>
              <a:buNone/>
              <a:defRPr sz="14200">
                <a:solidFill>
                  <a:schemeClr val="dk1"/>
                </a:solidFill>
              </a:defRPr>
            </a:lvl3pPr>
            <a:lvl4pPr lvl="3">
              <a:spcBef>
                <a:spcPts val="0"/>
              </a:spcBef>
              <a:spcAft>
                <a:spcPts val="0"/>
              </a:spcAft>
              <a:buClr>
                <a:schemeClr val="dk1"/>
              </a:buClr>
              <a:buSzPts val="14200"/>
              <a:buNone/>
              <a:defRPr sz="14200">
                <a:solidFill>
                  <a:schemeClr val="dk1"/>
                </a:solidFill>
              </a:defRPr>
            </a:lvl4pPr>
            <a:lvl5pPr lvl="4">
              <a:spcBef>
                <a:spcPts val="0"/>
              </a:spcBef>
              <a:spcAft>
                <a:spcPts val="0"/>
              </a:spcAft>
              <a:buClr>
                <a:schemeClr val="dk1"/>
              </a:buClr>
              <a:buSzPts val="14200"/>
              <a:buNone/>
              <a:defRPr sz="14200">
                <a:solidFill>
                  <a:schemeClr val="dk1"/>
                </a:solidFill>
              </a:defRPr>
            </a:lvl5pPr>
            <a:lvl6pPr lvl="5">
              <a:spcBef>
                <a:spcPts val="0"/>
              </a:spcBef>
              <a:spcAft>
                <a:spcPts val="0"/>
              </a:spcAft>
              <a:buClr>
                <a:schemeClr val="dk1"/>
              </a:buClr>
              <a:buSzPts val="14200"/>
              <a:buNone/>
              <a:defRPr sz="14200">
                <a:solidFill>
                  <a:schemeClr val="dk1"/>
                </a:solidFill>
              </a:defRPr>
            </a:lvl6pPr>
            <a:lvl7pPr lvl="6">
              <a:spcBef>
                <a:spcPts val="0"/>
              </a:spcBef>
              <a:spcAft>
                <a:spcPts val="0"/>
              </a:spcAft>
              <a:buClr>
                <a:schemeClr val="dk1"/>
              </a:buClr>
              <a:buSzPts val="14200"/>
              <a:buNone/>
              <a:defRPr sz="14200">
                <a:solidFill>
                  <a:schemeClr val="dk1"/>
                </a:solidFill>
              </a:defRPr>
            </a:lvl7pPr>
            <a:lvl8pPr lvl="7">
              <a:spcBef>
                <a:spcPts val="0"/>
              </a:spcBef>
              <a:spcAft>
                <a:spcPts val="0"/>
              </a:spcAft>
              <a:buClr>
                <a:schemeClr val="dk1"/>
              </a:buClr>
              <a:buSzPts val="14200"/>
              <a:buNone/>
              <a:defRPr sz="14200">
                <a:solidFill>
                  <a:schemeClr val="dk1"/>
                </a:solidFill>
              </a:defRPr>
            </a:lvl8pPr>
            <a:lvl9pPr lvl="8">
              <a:spcBef>
                <a:spcPts val="0"/>
              </a:spcBef>
              <a:spcAft>
                <a:spcPts val="0"/>
              </a:spcAft>
              <a:buClr>
                <a:schemeClr val="dk1"/>
              </a:buClr>
              <a:buSzPts val="14200"/>
              <a:buNone/>
              <a:defRPr sz="14200">
                <a:solidFill>
                  <a:schemeClr val="dk1"/>
                </a:solidFill>
              </a:defRPr>
            </a:lvl9pPr>
          </a:lstStyle>
          <a:p>
            <a:endParaRPr/>
          </a:p>
        </p:txBody>
      </p:sp>
      <p:sp>
        <p:nvSpPr>
          <p:cNvPr id="7" name="Google Shape;7;p1"/>
          <p:cNvSpPr txBox="1">
            <a:spLocks noGrp="1"/>
          </p:cNvSpPr>
          <p:nvPr>
            <p:ph type="body" idx="1"/>
          </p:nvPr>
        </p:nvSpPr>
        <p:spPr>
          <a:xfrm>
            <a:off x="1122120" y="9219800"/>
            <a:ext cx="30674100" cy="27331200"/>
          </a:xfrm>
          <a:prstGeom prst="rect">
            <a:avLst/>
          </a:prstGeom>
          <a:noFill/>
          <a:ln>
            <a:noFill/>
          </a:ln>
        </p:spPr>
        <p:txBody>
          <a:bodyPr spcFirstLastPara="1" wrap="square" lIns="463225" tIns="463225" rIns="463225" bIns="463225" anchor="t" anchorCtr="0">
            <a:normAutofit/>
          </a:bodyPr>
          <a:lstStyle>
            <a:lvl1pPr marL="457200" lvl="0" indent="-806450">
              <a:lnSpc>
                <a:spcPct val="115000"/>
              </a:lnSpc>
              <a:spcBef>
                <a:spcPts val="0"/>
              </a:spcBef>
              <a:spcAft>
                <a:spcPts val="0"/>
              </a:spcAft>
              <a:buClr>
                <a:schemeClr val="dk2"/>
              </a:buClr>
              <a:buSzPts val="9100"/>
              <a:buChar char="●"/>
              <a:defRPr sz="9100">
                <a:solidFill>
                  <a:schemeClr val="dk2"/>
                </a:solidFill>
              </a:defRPr>
            </a:lvl1pPr>
            <a:lvl2pPr marL="914400" lvl="1" indent="-679450">
              <a:lnSpc>
                <a:spcPct val="115000"/>
              </a:lnSpc>
              <a:spcBef>
                <a:spcPts val="0"/>
              </a:spcBef>
              <a:spcAft>
                <a:spcPts val="0"/>
              </a:spcAft>
              <a:buClr>
                <a:schemeClr val="dk2"/>
              </a:buClr>
              <a:buSzPts val="7100"/>
              <a:buChar char="○"/>
              <a:defRPr sz="7100">
                <a:solidFill>
                  <a:schemeClr val="dk2"/>
                </a:solidFill>
              </a:defRPr>
            </a:lvl2pPr>
            <a:lvl3pPr marL="1371600" lvl="2" indent="-679450">
              <a:lnSpc>
                <a:spcPct val="115000"/>
              </a:lnSpc>
              <a:spcBef>
                <a:spcPts val="0"/>
              </a:spcBef>
              <a:spcAft>
                <a:spcPts val="0"/>
              </a:spcAft>
              <a:buClr>
                <a:schemeClr val="dk2"/>
              </a:buClr>
              <a:buSzPts val="7100"/>
              <a:buChar char="■"/>
              <a:defRPr sz="7100">
                <a:solidFill>
                  <a:schemeClr val="dk2"/>
                </a:solidFill>
              </a:defRPr>
            </a:lvl3pPr>
            <a:lvl4pPr marL="1828800" lvl="3" indent="-679450">
              <a:lnSpc>
                <a:spcPct val="115000"/>
              </a:lnSpc>
              <a:spcBef>
                <a:spcPts val="0"/>
              </a:spcBef>
              <a:spcAft>
                <a:spcPts val="0"/>
              </a:spcAft>
              <a:buClr>
                <a:schemeClr val="dk2"/>
              </a:buClr>
              <a:buSzPts val="7100"/>
              <a:buChar char="●"/>
              <a:defRPr sz="7100">
                <a:solidFill>
                  <a:schemeClr val="dk2"/>
                </a:solidFill>
              </a:defRPr>
            </a:lvl4pPr>
            <a:lvl5pPr marL="2286000" lvl="4" indent="-679450">
              <a:lnSpc>
                <a:spcPct val="115000"/>
              </a:lnSpc>
              <a:spcBef>
                <a:spcPts val="0"/>
              </a:spcBef>
              <a:spcAft>
                <a:spcPts val="0"/>
              </a:spcAft>
              <a:buClr>
                <a:schemeClr val="dk2"/>
              </a:buClr>
              <a:buSzPts val="7100"/>
              <a:buChar char="○"/>
              <a:defRPr sz="7100">
                <a:solidFill>
                  <a:schemeClr val="dk2"/>
                </a:solidFill>
              </a:defRPr>
            </a:lvl5pPr>
            <a:lvl6pPr marL="2743200" lvl="5" indent="-679450">
              <a:lnSpc>
                <a:spcPct val="115000"/>
              </a:lnSpc>
              <a:spcBef>
                <a:spcPts val="0"/>
              </a:spcBef>
              <a:spcAft>
                <a:spcPts val="0"/>
              </a:spcAft>
              <a:buClr>
                <a:schemeClr val="dk2"/>
              </a:buClr>
              <a:buSzPts val="7100"/>
              <a:buChar char="■"/>
              <a:defRPr sz="7100">
                <a:solidFill>
                  <a:schemeClr val="dk2"/>
                </a:solidFill>
              </a:defRPr>
            </a:lvl6pPr>
            <a:lvl7pPr marL="3200400" lvl="6" indent="-679450">
              <a:lnSpc>
                <a:spcPct val="115000"/>
              </a:lnSpc>
              <a:spcBef>
                <a:spcPts val="0"/>
              </a:spcBef>
              <a:spcAft>
                <a:spcPts val="0"/>
              </a:spcAft>
              <a:buClr>
                <a:schemeClr val="dk2"/>
              </a:buClr>
              <a:buSzPts val="7100"/>
              <a:buChar char="●"/>
              <a:defRPr sz="7100">
                <a:solidFill>
                  <a:schemeClr val="dk2"/>
                </a:solidFill>
              </a:defRPr>
            </a:lvl7pPr>
            <a:lvl8pPr marL="3657600" lvl="7" indent="-679450">
              <a:lnSpc>
                <a:spcPct val="115000"/>
              </a:lnSpc>
              <a:spcBef>
                <a:spcPts val="0"/>
              </a:spcBef>
              <a:spcAft>
                <a:spcPts val="0"/>
              </a:spcAft>
              <a:buClr>
                <a:schemeClr val="dk2"/>
              </a:buClr>
              <a:buSzPts val="7100"/>
              <a:buChar char="○"/>
              <a:defRPr sz="7100">
                <a:solidFill>
                  <a:schemeClr val="dk2"/>
                </a:solidFill>
              </a:defRPr>
            </a:lvl8pPr>
            <a:lvl9pPr marL="4114800" lvl="8" indent="-679450">
              <a:lnSpc>
                <a:spcPct val="115000"/>
              </a:lnSpc>
              <a:spcBef>
                <a:spcPts val="0"/>
              </a:spcBef>
              <a:spcAft>
                <a:spcPts val="0"/>
              </a:spcAft>
              <a:buClr>
                <a:schemeClr val="dk2"/>
              </a:buClr>
              <a:buSzPts val="7100"/>
              <a:buChar char="■"/>
              <a:defRPr sz="7100">
                <a:solidFill>
                  <a:schemeClr val="dk2"/>
                </a:solidFill>
              </a:defRPr>
            </a:lvl9pPr>
          </a:lstStyle>
          <a:p>
            <a:endParaRPr/>
          </a:p>
        </p:txBody>
      </p:sp>
      <p:sp>
        <p:nvSpPr>
          <p:cNvPr id="8" name="Google Shape;8;p1"/>
          <p:cNvSpPr txBox="1">
            <a:spLocks noGrp="1"/>
          </p:cNvSpPr>
          <p:nvPr>
            <p:ph type="sldNum" idx="12"/>
          </p:nvPr>
        </p:nvSpPr>
        <p:spPr>
          <a:xfrm>
            <a:off x="30500848" y="37305734"/>
            <a:ext cx="1975200" cy="3148800"/>
          </a:xfrm>
          <a:prstGeom prst="rect">
            <a:avLst/>
          </a:prstGeom>
          <a:noFill/>
          <a:ln>
            <a:noFill/>
          </a:ln>
        </p:spPr>
        <p:txBody>
          <a:bodyPr spcFirstLastPara="1" wrap="square" lIns="463225" tIns="463225" rIns="463225" bIns="463225" anchor="ctr" anchorCtr="0">
            <a:normAutofit/>
          </a:bodyPr>
          <a:lstStyle>
            <a:lvl1pPr lvl="0" algn="r">
              <a:buNone/>
              <a:defRPr sz="5100">
                <a:solidFill>
                  <a:schemeClr val="dk2"/>
                </a:solidFill>
              </a:defRPr>
            </a:lvl1pPr>
            <a:lvl2pPr lvl="1" algn="r">
              <a:buNone/>
              <a:defRPr sz="5100">
                <a:solidFill>
                  <a:schemeClr val="dk2"/>
                </a:solidFill>
              </a:defRPr>
            </a:lvl2pPr>
            <a:lvl3pPr lvl="2" algn="r">
              <a:buNone/>
              <a:defRPr sz="5100">
                <a:solidFill>
                  <a:schemeClr val="dk2"/>
                </a:solidFill>
              </a:defRPr>
            </a:lvl3pPr>
            <a:lvl4pPr lvl="3" algn="r">
              <a:buNone/>
              <a:defRPr sz="5100">
                <a:solidFill>
                  <a:schemeClr val="dk2"/>
                </a:solidFill>
              </a:defRPr>
            </a:lvl4pPr>
            <a:lvl5pPr lvl="4" algn="r">
              <a:buNone/>
              <a:defRPr sz="5100">
                <a:solidFill>
                  <a:schemeClr val="dk2"/>
                </a:solidFill>
              </a:defRPr>
            </a:lvl5pPr>
            <a:lvl6pPr lvl="5" algn="r">
              <a:buNone/>
              <a:defRPr sz="5100">
                <a:solidFill>
                  <a:schemeClr val="dk2"/>
                </a:solidFill>
              </a:defRPr>
            </a:lvl6pPr>
            <a:lvl7pPr lvl="6" algn="r">
              <a:buNone/>
              <a:defRPr sz="5100">
                <a:solidFill>
                  <a:schemeClr val="dk2"/>
                </a:solidFill>
              </a:defRPr>
            </a:lvl7pPr>
            <a:lvl8pPr lvl="7" algn="r">
              <a:buNone/>
              <a:defRPr sz="5100">
                <a:solidFill>
                  <a:schemeClr val="dk2"/>
                </a:solidFill>
              </a:defRPr>
            </a:lvl8pPr>
            <a:lvl9pPr lvl="8" algn="r">
              <a:buNone/>
              <a:defRPr sz="5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263140" y="2190759"/>
            <a:ext cx="28392300" cy="7953375"/>
          </a:xfrm>
          <a:prstGeom prst="rect">
            <a:avLst/>
          </a:prstGeom>
          <a:noFill/>
          <a:ln>
            <a:noFill/>
          </a:ln>
        </p:spPr>
        <p:txBody>
          <a:bodyPr spcFirstLastPara="1" wrap="square" lIns="129525" tIns="64750" rIns="129525" bIns="64750" anchor="ctr" anchorCtr="0">
            <a:normAutofit/>
          </a:bodyPr>
          <a:lstStyle>
            <a:lvl1pPr marR="0" lvl="0" algn="l" rtl="0">
              <a:lnSpc>
                <a:spcPct val="90000"/>
              </a:lnSpc>
              <a:spcBef>
                <a:spcPts val="0"/>
              </a:spcBef>
              <a:spcAft>
                <a:spcPts val="0"/>
              </a:spcAft>
              <a:buClr>
                <a:schemeClr val="dk1"/>
              </a:buClr>
              <a:buSzPts val="19900"/>
              <a:buFont typeface="Calibri"/>
              <a:buNone/>
              <a:defRPr sz="199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2263140" y="10953750"/>
            <a:ext cx="28392300" cy="26107875"/>
          </a:xfrm>
          <a:prstGeom prst="rect">
            <a:avLst/>
          </a:prstGeom>
          <a:noFill/>
          <a:ln>
            <a:noFill/>
          </a:ln>
        </p:spPr>
        <p:txBody>
          <a:bodyPr spcFirstLastPara="1" wrap="square" lIns="129525" tIns="64750" rIns="129525" bIns="64750" anchor="t" anchorCtr="0">
            <a:normAutofit/>
          </a:bodyPr>
          <a:lstStyle>
            <a:lvl1pPr marL="457200" marR="0" lvl="0" indent="-1035050" algn="l" rtl="0">
              <a:lnSpc>
                <a:spcPct val="90000"/>
              </a:lnSpc>
              <a:spcBef>
                <a:spcPts val="4500"/>
              </a:spcBef>
              <a:spcAft>
                <a:spcPts val="0"/>
              </a:spcAft>
              <a:buClr>
                <a:schemeClr val="dk1"/>
              </a:buClr>
              <a:buSzPts val="12700"/>
              <a:buFont typeface="Arial"/>
              <a:buChar char="•"/>
              <a:defRPr sz="12700" b="0" i="0" u="none" strike="noStrike" cap="none">
                <a:solidFill>
                  <a:schemeClr val="dk1"/>
                </a:solidFill>
                <a:latin typeface="Calibri"/>
                <a:ea typeface="Calibri"/>
                <a:cs typeface="Calibri"/>
                <a:sym typeface="Calibri"/>
              </a:defRPr>
            </a:lvl1pPr>
            <a:lvl2pPr marL="914400" marR="0" lvl="1" indent="-920750" algn="l" rtl="0">
              <a:lnSpc>
                <a:spcPct val="90000"/>
              </a:lnSpc>
              <a:spcBef>
                <a:spcPts val="2300"/>
              </a:spcBef>
              <a:spcAft>
                <a:spcPts val="0"/>
              </a:spcAft>
              <a:buClr>
                <a:schemeClr val="dk1"/>
              </a:buClr>
              <a:buSzPts val="10900"/>
              <a:buFont typeface="Arial"/>
              <a:buChar char="•"/>
              <a:defRPr sz="10900" b="0" i="0" u="none" strike="noStrike" cap="none">
                <a:solidFill>
                  <a:schemeClr val="dk1"/>
                </a:solidFill>
                <a:latin typeface="Calibri"/>
                <a:ea typeface="Calibri"/>
                <a:cs typeface="Calibri"/>
                <a:sym typeface="Calibri"/>
              </a:defRPr>
            </a:lvl2pPr>
            <a:lvl3pPr marL="1371600" marR="0" lvl="2" indent="-806450" algn="l" rtl="0">
              <a:lnSpc>
                <a:spcPct val="90000"/>
              </a:lnSpc>
              <a:spcBef>
                <a:spcPts val="2300"/>
              </a:spcBef>
              <a:spcAft>
                <a:spcPts val="0"/>
              </a:spcAft>
              <a:buClr>
                <a:schemeClr val="dk1"/>
              </a:buClr>
              <a:buSzPts val="9100"/>
              <a:buFont typeface="Arial"/>
              <a:buChar char="•"/>
              <a:defRPr sz="9100" b="0" i="0" u="none" strike="noStrike" cap="none">
                <a:solidFill>
                  <a:schemeClr val="dk1"/>
                </a:solidFill>
                <a:latin typeface="Calibri"/>
                <a:ea typeface="Calibri"/>
                <a:cs typeface="Calibri"/>
                <a:sym typeface="Calibri"/>
              </a:defRPr>
            </a:lvl3pPr>
            <a:lvl4pPr marL="1828800" marR="0" lvl="3"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4pPr>
            <a:lvl5pPr marL="2286000" marR="0" lvl="4"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5pPr>
            <a:lvl6pPr marL="2743200" marR="0" lvl="5"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6pPr>
            <a:lvl7pPr marL="3200400" marR="0" lvl="6"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7pPr>
            <a:lvl8pPr marL="3657600" marR="0" lvl="7"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8pPr>
            <a:lvl9pPr marL="4114800" marR="0" lvl="8"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marR="0" lvl="0" algn="l" rtl="0">
              <a:lnSpc>
                <a:spcPct val="100000"/>
              </a:lnSpc>
              <a:spcBef>
                <a:spcPts val="0"/>
              </a:spcBef>
              <a:spcAft>
                <a:spcPts val="0"/>
              </a:spcAft>
              <a:buClr>
                <a:srgbClr val="000000"/>
              </a:buClr>
              <a:buSzPts val="2000"/>
              <a:buFont typeface="Arial"/>
              <a:buNone/>
              <a:defRPr sz="54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marR="0" lvl="0" algn="ctr" rtl="0">
              <a:lnSpc>
                <a:spcPct val="100000"/>
              </a:lnSpc>
              <a:spcBef>
                <a:spcPts val="0"/>
              </a:spcBef>
              <a:spcAft>
                <a:spcPts val="0"/>
              </a:spcAft>
              <a:buClr>
                <a:srgbClr val="000000"/>
              </a:buClr>
              <a:buSzPts val="2000"/>
              <a:buFont typeface="Arial"/>
              <a:buNone/>
              <a:defRPr sz="54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2.png"/><Relationship Id="rId12"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hyperlink" Target="https://kaggle.com/" TargetMode="External"/><Relationship Id="rId11" Type="http://schemas.openxmlformats.org/officeDocument/2006/relationships/image" Target="../media/image6.png"/><Relationship Id="rId5" Type="http://schemas.openxmlformats.org/officeDocument/2006/relationships/hyperlink" Target="https://www.designsafe-ci.org/" TargetMode="External"/><Relationship Id="rId15" Type="http://schemas.openxmlformats.org/officeDocument/2006/relationships/image" Target="../media/image10.png"/><Relationship Id="rId10" Type="http://schemas.openxmlformats.org/officeDocument/2006/relationships/image" Target="../media/image5.jpg"/><Relationship Id="rId4" Type="http://schemas.openxmlformats.org/officeDocument/2006/relationships/hyperlink" Target="https://data.world/datasets/" TargetMode="External"/><Relationship Id="rId9" Type="http://schemas.openxmlformats.org/officeDocument/2006/relationships/image" Target="../media/image4.png"/><Relationship Id="rId1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129" name="Google Shape;129;p25"/>
          <p:cNvPicPr preferRelativeResize="0"/>
          <p:nvPr/>
        </p:nvPicPr>
        <p:blipFill rotWithShape="1">
          <a:blip r:embed="rId3">
            <a:alphaModFix/>
          </a:blip>
          <a:srcRect t="35975"/>
          <a:stretch/>
        </p:blipFill>
        <p:spPr>
          <a:xfrm>
            <a:off x="-88624" y="39942951"/>
            <a:ext cx="33007024" cy="1200375"/>
          </a:xfrm>
          <a:prstGeom prst="rect">
            <a:avLst/>
          </a:prstGeom>
          <a:noFill/>
          <a:ln>
            <a:noFill/>
          </a:ln>
        </p:spPr>
      </p:pic>
      <p:pic>
        <p:nvPicPr>
          <p:cNvPr id="130" name="Google Shape;130;p25"/>
          <p:cNvPicPr preferRelativeResize="0"/>
          <p:nvPr/>
        </p:nvPicPr>
        <p:blipFill rotWithShape="1">
          <a:blip r:embed="rId3">
            <a:alphaModFix/>
          </a:blip>
          <a:srcRect/>
          <a:stretch/>
        </p:blipFill>
        <p:spPr>
          <a:xfrm>
            <a:off x="0" y="-67734"/>
            <a:ext cx="32918400" cy="3514500"/>
          </a:xfrm>
          <a:prstGeom prst="rect">
            <a:avLst/>
          </a:prstGeom>
          <a:noFill/>
          <a:ln>
            <a:noFill/>
          </a:ln>
        </p:spPr>
      </p:pic>
      <p:sp>
        <p:nvSpPr>
          <p:cNvPr id="132" name="Google Shape;132;p25"/>
          <p:cNvSpPr txBox="1"/>
          <p:nvPr/>
        </p:nvSpPr>
        <p:spPr>
          <a:xfrm>
            <a:off x="16846129" y="5501749"/>
            <a:ext cx="7315200" cy="6901849"/>
          </a:xfrm>
          <a:prstGeom prst="rect">
            <a:avLst/>
          </a:prstGeom>
          <a:noFill/>
          <a:ln>
            <a:noFill/>
          </a:ln>
        </p:spPr>
        <p:txBody>
          <a:bodyPr spcFirstLastPara="1" wrap="square" lIns="129525" tIns="64750" rIns="129525" bIns="64750" anchor="t" anchorCtr="0">
            <a:spAutoFit/>
          </a:bodyPr>
          <a:lstStyle/>
          <a:p>
            <a:pPr marL="0" marR="0" lvl="0" indent="0" algn="l" rtl="0">
              <a:lnSpc>
                <a:spcPct val="100000"/>
              </a:lnSpc>
              <a:spcBef>
                <a:spcPts val="0"/>
              </a:spcBef>
              <a:spcAft>
                <a:spcPts val="0"/>
              </a:spcAft>
              <a:buClr>
                <a:srgbClr val="000000"/>
              </a:buClr>
              <a:buSzPts val="3400"/>
              <a:buFont typeface="Arial"/>
              <a:buNone/>
            </a:pPr>
            <a:r>
              <a:rPr lang="en-US" sz="3400" dirty="0">
                <a:latin typeface=""/>
                <a:sym typeface="Calibri"/>
              </a:rPr>
              <a:t>Several changes were suggested, including:</a:t>
            </a:r>
          </a:p>
          <a:p>
            <a:pPr marL="0" marR="0" lvl="0" indent="0" algn="l" rtl="0">
              <a:lnSpc>
                <a:spcPct val="100000"/>
              </a:lnSpc>
              <a:spcBef>
                <a:spcPts val="0"/>
              </a:spcBef>
              <a:spcAft>
                <a:spcPts val="0"/>
              </a:spcAft>
              <a:buClr>
                <a:srgbClr val="000000"/>
              </a:buClr>
              <a:buSzPts val="3400"/>
              <a:buFont typeface="Arial"/>
              <a:buNone/>
            </a:pPr>
            <a:endParaRPr lang="en-US" sz="3400" dirty="0">
              <a:solidFill>
                <a:schemeClr val="dk1"/>
              </a:solidFill>
              <a:latin typeface="Calibri"/>
              <a:ea typeface="Calibri"/>
              <a:cs typeface="Calibri"/>
              <a:sym typeface="Calibri"/>
            </a:endParaRP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sym typeface="Calibri"/>
              </a:rPr>
              <a:t>Add basic Linux and command line content to introduce HPC clusters in the course.</a:t>
            </a: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endParaRPr lang="en-US" sz="3400" dirty="0">
              <a:latin typeface=""/>
              <a:sym typeface="Calibri"/>
            </a:endParaRP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Remote connection to the HPC cluster using SSH.</a:t>
            </a: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endParaRPr lang="en-US" sz="3400" dirty="0">
              <a:latin typeface=""/>
            </a:endParaRP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Sending jobs to supercomputer using SLURM.</a:t>
            </a: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endParaRPr lang="en-US" sz="3200" b="0" i="0" u="none" strike="noStrike" cap="none" dirty="0">
              <a:solidFill>
                <a:schemeClr val="dk1"/>
              </a:solidFill>
              <a:latin typeface="Calibri" panose="020F0502020204030204" pitchFamily="34" charset="0"/>
              <a:ea typeface="Calibri"/>
              <a:cs typeface="Calibri" panose="020F0502020204030204" pitchFamily="34" charset="0"/>
              <a:sym typeface="Calibri"/>
            </a:endParaRPr>
          </a:p>
        </p:txBody>
      </p:sp>
      <p:sp>
        <p:nvSpPr>
          <p:cNvPr id="133" name="Google Shape;133;p25"/>
          <p:cNvSpPr txBox="1"/>
          <p:nvPr/>
        </p:nvSpPr>
        <p:spPr>
          <a:xfrm>
            <a:off x="242851" y="5440276"/>
            <a:ext cx="7691819" cy="13556107"/>
          </a:xfrm>
          <a:prstGeom prst="rect">
            <a:avLst/>
          </a:prstGeom>
          <a:noFill/>
          <a:ln>
            <a:noFill/>
          </a:ln>
        </p:spPr>
        <p:txBody>
          <a:bodyPr spcFirstLastPara="1" wrap="square" lIns="129525" tIns="64750" rIns="129525" bIns="64750" anchor="t" anchorCtr="0">
            <a:spAutoFit/>
          </a:bodyPr>
          <a:lstStyle/>
          <a:p>
            <a:pPr algn="just">
              <a:lnSpc>
                <a:spcPct val="114000"/>
              </a:lnSpc>
            </a:pPr>
            <a:r>
              <a:rPr lang="en-US" sz="3400" dirty="0">
                <a:effectLst/>
                <a:latin typeface=""/>
                <a:ea typeface="Malgun Gothic" panose="020B0503020000020004" pitchFamily="34" charset="-127"/>
                <a:cs typeface="Sathu" pitchFamily="2" charset="-34"/>
              </a:rPr>
              <a:t>This course (CSC 425) is for junior </a:t>
            </a:r>
            <a:r>
              <a:rPr lang="en-US" sz="3400" dirty="0">
                <a:latin typeface=""/>
                <a:ea typeface="Malgun Gothic" panose="020B0503020000020004" pitchFamily="34" charset="-127"/>
                <a:cs typeface="Sathu" pitchFamily="2" charset="-34"/>
              </a:rPr>
              <a:t>to</a:t>
            </a:r>
            <a:r>
              <a:rPr lang="en-US" sz="3400" dirty="0">
                <a:effectLst/>
                <a:latin typeface=""/>
                <a:ea typeface="Malgun Gothic" panose="020B0503020000020004" pitchFamily="34" charset="-127"/>
                <a:cs typeface="Sathu" pitchFamily="2" charset="-34"/>
              </a:rPr>
              <a:t> senior Computer Science (CS) and Computer Engineering (CE) students. Based on the curriculum, all students should have already finished programming languages, operating systems, computer architectures, and data structure courses to develop sequential programs.  The course, will focus on implementing parallel algorithms.  The topics of the course include programming languages with libraries such as OpenMP, MPI, and </a:t>
            </a:r>
            <a:r>
              <a:rPr lang="en-US" sz="3400" dirty="0" err="1">
                <a:effectLst/>
                <a:latin typeface=""/>
                <a:ea typeface="Malgun Gothic" panose="020B0503020000020004" pitchFamily="34" charset="-127"/>
                <a:cs typeface="Sathu" pitchFamily="2" charset="-34"/>
              </a:rPr>
              <a:t>OpenACC</a:t>
            </a:r>
            <a:r>
              <a:rPr lang="en-US" sz="3400" dirty="0">
                <a:effectLst/>
                <a:latin typeface=""/>
                <a:ea typeface="Malgun Gothic" panose="020B0503020000020004" pitchFamily="34" charset="-127"/>
                <a:cs typeface="Sathu" pitchFamily="2" charset="-34"/>
              </a:rPr>
              <a:t>. </a:t>
            </a:r>
          </a:p>
          <a:p>
            <a:pPr algn="just"/>
            <a:endParaRPr lang="en-US" sz="3400" dirty="0">
              <a:latin typeface=""/>
              <a:ea typeface="Malgun Gothic" panose="020B0503020000020004" pitchFamily="34" charset="-127"/>
              <a:cs typeface="Sathu" pitchFamily="2" charset="-34"/>
            </a:endParaRPr>
          </a:p>
          <a:p>
            <a:pPr algn="just"/>
            <a:r>
              <a:rPr lang="en-US" sz="3400" dirty="0">
                <a:effectLst/>
                <a:latin typeface=""/>
                <a:ea typeface="Malgun Gothic" panose="020B0503020000020004" pitchFamily="34" charset="-127"/>
                <a:cs typeface="Sathu" pitchFamily="2" charset="-34"/>
              </a:rPr>
              <a:t>The programming models consist of several subareas: </a:t>
            </a:r>
            <a:endParaRPr lang="en-US" sz="3400" dirty="0">
              <a:latin typeface=""/>
              <a:ea typeface="Malgun Gothic" panose="020B0503020000020004" pitchFamily="34" charset="-127"/>
              <a:cs typeface="Sathu" pitchFamily="2" charset="-34"/>
            </a:endParaRPr>
          </a:p>
          <a:p>
            <a:pPr marL="457200" indent="-457200" algn="just">
              <a:lnSpc>
                <a:spcPct val="114000"/>
              </a:lnSpc>
              <a:buFont typeface="Arial" panose="020B0604020202020204" pitchFamily="34" charset="0"/>
              <a:buChar char="•"/>
            </a:pPr>
            <a:r>
              <a:rPr lang="en-US" sz="3400" dirty="0">
                <a:latin typeface=""/>
                <a:ea typeface="Malgun Gothic" panose="020B0503020000020004" pitchFamily="34" charset="-127"/>
                <a:cs typeface="Sathu" pitchFamily="2" charset="-34"/>
              </a:rPr>
              <a:t>D</a:t>
            </a:r>
            <a:r>
              <a:rPr lang="en-US" sz="3400" dirty="0">
                <a:effectLst/>
                <a:latin typeface=""/>
                <a:ea typeface="Malgun Gothic" panose="020B0503020000020004" pitchFamily="34" charset="-127"/>
                <a:cs typeface="Sathu" pitchFamily="2" charset="-34"/>
              </a:rPr>
              <a:t>ata parallelism</a:t>
            </a:r>
            <a:endParaRPr lang="en-US" sz="3400" dirty="0">
              <a:latin typeface=""/>
              <a:ea typeface="Malgun Gothic" panose="020B0503020000020004" pitchFamily="34" charset="-127"/>
              <a:cs typeface="Sathu" pitchFamily="2" charset="-34"/>
            </a:endParaRPr>
          </a:p>
          <a:p>
            <a:pPr marL="457200" indent="-457200" algn="just">
              <a:lnSpc>
                <a:spcPct val="114000"/>
              </a:lnSpc>
              <a:buFont typeface="Arial" panose="020B0604020202020204" pitchFamily="34" charset="0"/>
              <a:buChar char="•"/>
            </a:pPr>
            <a:r>
              <a:rPr lang="en-US" sz="3400" dirty="0">
                <a:latin typeface=""/>
                <a:ea typeface="Malgun Gothic" panose="020B0503020000020004" pitchFamily="34" charset="-127"/>
                <a:cs typeface="Sathu" pitchFamily="2" charset="-34"/>
              </a:rPr>
              <a:t>T</a:t>
            </a:r>
            <a:r>
              <a:rPr lang="en-US" sz="3400" dirty="0">
                <a:effectLst/>
                <a:latin typeface=""/>
                <a:ea typeface="Malgun Gothic" panose="020B0503020000020004" pitchFamily="34" charset="-127"/>
                <a:cs typeface="Sathu" pitchFamily="2" charset="-34"/>
              </a:rPr>
              <a:t>ask parallelism</a:t>
            </a:r>
            <a:endParaRPr lang="en-US" sz="3400" dirty="0">
              <a:latin typeface=""/>
              <a:ea typeface="Malgun Gothic" panose="020B0503020000020004" pitchFamily="34" charset="-127"/>
              <a:cs typeface="Sathu" pitchFamily="2" charset="-34"/>
            </a:endParaRPr>
          </a:p>
          <a:p>
            <a:pPr marL="457200" indent="-457200" algn="just">
              <a:lnSpc>
                <a:spcPct val="114000"/>
              </a:lnSpc>
              <a:buFont typeface="Arial" panose="020B0604020202020204" pitchFamily="34" charset="0"/>
              <a:buChar char="•"/>
            </a:pPr>
            <a:r>
              <a:rPr lang="en-US" sz="3400" dirty="0">
                <a:latin typeface=""/>
                <a:ea typeface="Malgun Gothic" panose="020B0503020000020004" pitchFamily="34" charset="-127"/>
                <a:cs typeface="Sathu" pitchFamily="2" charset="-34"/>
              </a:rPr>
              <a:t>M</a:t>
            </a:r>
            <a:r>
              <a:rPr lang="en-US" sz="3400" dirty="0">
                <a:effectLst/>
                <a:latin typeface=""/>
                <a:ea typeface="Malgun Gothic" panose="020B0503020000020004" pitchFamily="34" charset="-127"/>
                <a:cs typeface="Sathu" pitchFamily="2" charset="-34"/>
              </a:rPr>
              <a:t>ultithreaded programming</a:t>
            </a:r>
          </a:p>
          <a:p>
            <a:pPr marL="457200" indent="-457200" algn="just">
              <a:lnSpc>
                <a:spcPct val="114000"/>
              </a:lnSpc>
              <a:buFont typeface="Arial" panose="020B0604020202020204" pitchFamily="34" charset="0"/>
              <a:buChar char="•"/>
            </a:pPr>
            <a:r>
              <a:rPr lang="en-US" sz="3400" dirty="0">
                <a:latin typeface=""/>
                <a:ea typeface="Malgun Gothic" panose="020B0503020000020004" pitchFamily="34" charset="-127"/>
                <a:cs typeface="Sathu" pitchFamily="2" charset="-34"/>
              </a:rPr>
              <a:t>S</a:t>
            </a:r>
            <a:r>
              <a:rPr lang="en-US" sz="3400" dirty="0">
                <a:effectLst/>
                <a:latin typeface=""/>
                <a:ea typeface="Malgun Gothic" panose="020B0503020000020004" pitchFamily="34" charset="-127"/>
                <a:cs typeface="Sathu" pitchFamily="2" charset="-34"/>
              </a:rPr>
              <a:t>hared memory model</a:t>
            </a:r>
          </a:p>
          <a:p>
            <a:pPr marL="457200" indent="-457200" algn="just">
              <a:lnSpc>
                <a:spcPct val="114000"/>
              </a:lnSpc>
              <a:buFont typeface="Arial" panose="020B0604020202020204" pitchFamily="34" charset="0"/>
              <a:buChar char="•"/>
            </a:pPr>
            <a:r>
              <a:rPr lang="en-US" sz="3400" dirty="0">
                <a:latin typeface=""/>
                <a:ea typeface="Malgun Gothic" panose="020B0503020000020004" pitchFamily="34" charset="-127"/>
                <a:cs typeface="Sathu" pitchFamily="2" charset="-34"/>
              </a:rPr>
              <a:t>M</a:t>
            </a:r>
            <a:r>
              <a:rPr lang="en-US" sz="3400" dirty="0">
                <a:effectLst/>
                <a:latin typeface=""/>
                <a:ea typeface="Malgun Gothic" panose="020B0503020000020004" pitchFamily="34" charset="-127"/>
                <a:cs typeface="Sathu" pitchFamily="2" charset="-34"/>
              </a:rPr>
              <a:t>essage-passing model (MPI)</a:t>
            </a:r>
          </a:p>
          <a:p>
            <a:pPr marL="457200" indent="-457200" algn="just">
              <a:buFont typeface="Arial" panose="020B0604020202020204" pitchFamily="34" charset="0"/>
              <a:buChar char="•"/>
            </a:pPr>
            <a:endParaRPr lang="en-US" sz="3400" dirty="0">
              <a:latin typeface=""/>
              <a:ea typeface="Malgun Gothic" panose="020B0503020000020004" pitchFamily="34" charset="-127"/>
              <a:cs typeface="Sathu" pitchFamily="2" charset="-34"/>
            </a:endParaRPr>
          </a:p>
        </p:txBody>
      </p:sp>
      <p:sp>
        <p:nvSpPr>
          <p:cNvPr id="134" name="Google Shape;134;p25"/>
          <p:cNvSpPr/>
          <p:nvPr/>
        </p:nvSpPr>
        <p:spPr>
          <a:xfrm>
            <a:off x="242851" y="4020312"/>
            <a:ext cx="7691819" cy="1343838"/>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800" b="1" i="0" u="none" strike="noStrike" cap="none" dirty="0">
                <a:solidFill>
                  <a:schemeClr val="lt1"/>
                </a:solidFill>
                <a:latin typeface="Calibri"/>
                <a:ea typeface="Calibri"/>
                <a:cs typeface="Calibri"/>
                <a:sym typeface="Calibri"/>
              </a:rPr>
              <a:t>Revised Course Description</a:t>
            </a:r>
            <a:endParaRPr sz="1100" b="0" i="0" u="none" strike="noStrike" cap="none" dirty="0">
              <a:solidFill>
                <a:srgbClr val="000000"/>
              </a:solidFill>
              <a:latin typeface="Arial"/>
              <a:ea typeface="Arial"/>
              <a:cs typeface="Arial"/>
              <a:sym typeface="Arial"/>
            </a:endParaRPr>
          </a:p>
        </p:txBody>
      </p:sp>
      <p:sp>
        <p:nvSpPr>
          <p:cNvPr id="136" name="Google Shape;136;p25"/>
          <p:cNvSpPr/>
          <p:nvPr/>
        </p:nvSpPr>
        <p:spPr>
          <a:xfrm>
            <a:off x="8631379" y="3999277"/>
            <a:ext cx="7315200" cy="1440997"/>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900" b="1" i="0" u="none" strike="noStrike" cap="none" dirty="0">
                <a:solidFill>
                  <a:schemeClr val="lt1"/>
                </a:solidFill>
                <a:latin typeface="Calibri"/>
                <a:ea typeface="Calibri"/>
                <a:cs typeface="Calibri"/>
                <a:sym typeface="Calibri"/>
              </a:rPr>
              <a:t>Sample HPC/Gateways Exercise</a:t>
            </a:r>
            <a:endParaRPr sz="1200" b="0" i="0" u="none" strike="noStrike" cap="none" dirty="0">
              <a:solidFill>
                <a:srgbClr val="000000"/>
              </a:solidFill>
              <a:latin typeface="Arial"/>
              <a:ea typeface="Arial"/>
              <a:cs typeface="Arial"/>
              <a:sym typeface="Arial"/>
            </a:endParaRPr>
          </a:p>
        </p:txBody>
      </p:sp>
      <p:sp>
        <p:nvSpPr>
          <p:cNvPr id="138" name="Google Shape;138;p25"/>
          <p:cNvSpPr/>
          <p:nvPr/>
        </p:nvSpPr>
        <p:spPr>
          <a:xfrm>
            <a:off x="16971815" y="4022950"/>
            <a:ext cx="15270300" cy="120000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800" b="1" i="0" u="none" strike="noStrike" cap="none" dirty="0">
                <a:solidFill>
                  <a:schemeClr val="lt1"/>
                </a:solidFill>
                <a:latin typeface="Calibri"/>
                <a:ea typeface="Calibri"/>
                <a:cs typeface="Calibri"/>
                <a:sym typeface="Calibri"/>
              </a:rPr>
              <a:t>Gateway Community Mentor Syllabus Suggestions</a:t>
            </a:r>
            <a:endParaRPr sz="1100" b="0" i="0" u="none" strike="noStrike" cap="none" dirty="0">
              <a:solidFill>
                <a:srgbClr val="000000"/>
              </a:solidFill>
              <a:latin typeface="Arial"/>
              <a:ea typeface="Arial"/>
              <a:cs typeface="Arial"/>
              <a:sym typeface="Arial"/>
            </a:endParaRPr>
          </a:p>
        </p:txBody>
      </p:sp>
      <p:sp>
        <p:nvSpPr>
          <p:cNvPr id="144" name="Google Shape;144;p25"/>
          <p:cNvSpPr txBox="1"/>
          <p:nvPr/>
        </p:nvSpPr>
        <p:spPr>
          <a:xfrm>
            <a:off x="8544490" y="5343425"/>
            <a:ext cx="7691819" cy="12793077"/>
          </a:xfrm>
          <a:prstGeom prst="rect">
            <a:avLst/>
          </a:prstGeom>
          <a:noFill/>
          <a:ln>
            <a:noFill/>
          </a:ln>
        </p:spPr>
        <p:txBody>
          <a:bodyPr spcFirstLastPara="1" wrap="square" lIns="129525" tIns="64750" rIns="129525" bIns="64750" anchor="t" anchorCtr="0">
            <a:spAutoFit/>
          </a:bodyPr>
          <a:lstStyle/>
          <a:p>
            <a:pPr marL="0" marR="0" lvl="0" indent="0" algn="just" rtl="0">
              <a:lnSpc>
                <a:spcPct val="150000"/>
              </a:lnSpc>
              <a:spcBef>
                <a:spcPts val="0"/>
              </a:spcBef>
              <a:spcAft>
                <a:spcPts val="0"/>
              </a:spcAft>
              <a:buClr>
                <a:srgbClr val="000000"/>
              </a:buClr>
              <a:buSzPts val="3400"/>
              <a:buFont typeface="Arial"/>
              <a:buNone/>
            </a:pPr>
            <a:r>
              <a:rPr lang="en-US" sz="3600" b="1" dirty="0">
                <a:latin typeface=""/>
              </a:rPr>
              <a:t>Genomics Big Data Problem</a:t>
            </a:r>
            <a:r>
              <a:rPr lang="en-US" altLang="ko-KR" sz="3600" b="1" dirty="0">
                <a:latin typeface=""/>
              </a:rPr>
              <a:t>:</a:t>
            </a:r>
            <a:r>
              <a:rPr lang="en-US" sz="4400" dirty="0"/>
              <a:t>  </a:t>
            </a:r>
          </a:p>
          <a:p>
            <a:pPr marL="0" marR="0" lvl="0" indent="0" algn="just" rtl="0">
              <a:lnSpc>
                <a:spcPct val="100000"/>
              </a:lnSpc>
              <a:spcBef>
                <a:spcPts val="0"/>
              </a:spcBef>
              <a:spcAft>
                <a:spcPts val="0"/>
              </a:spcAft>
              <a:buClr>
                <a:srgbClr val="000000"/>
              </a:buClr>
              <a:buSzPts val="3400"/>
              <a:buFont typeface="Arial"/>
              <a:buNone/>
            </a:pPr>
            <a:r>
              <a:rPr lang="en-US" sz="3400" b="1" i="1" dirty="0">
                <a:latin typeface=""/>
              </a:rPr>
              <a:t>The simple DNA problem</a:t>
            </a:r>
            <a:r>
              <a:rPr lang="en-US" sz="3400" dirty="0">
                <a:latin typeface=""/>
              </a:rPr>
              <a:t>:</a:t>
            </a:r>
            <a:r>
              <a:rPr lang="en-US" sz="3400" dirty="0">
                <a:latin typeface=""/>
                <a:cs typeface="Sana" pitchFamily="2" charset="-78"/>
              </a:rPr>
              <a:t> </a:t>
            </a:r>
          </a:p>
          <a:p>
            <a:pPr marL="0" marR="0" lvl="0" indent="0" algn="just" rtl="0">
              <a:lnSpc>
                <a:spcPct val="114000"/>
              </a:lnSpc>
              <a:spcAft>
                <a:spcPts val="0"/>
              </a:spcAft>
              <a:buClr>
                <a:srgbClr val="000000"/>
              </a:buClr>
              <a:buSzPts val="3400"/>
              <a:buFont typeface="Arial"/>
              <a:buNone/>
            </a:pPr>
            <a:r>
              <a:rPr lang="en-US" sz="3400" dirty="0">
                <a:latin typeface=""/>
              </a:rPr>
              <a:t>DNA sequences are represented as character strings, with each character representing a nucleotide type. The DNA sequence alignment problem, or pattern searching problem, identifies coincidences of nucleotide strings in a long DNA sequence. Multiple pattern matching is a complex problem in a DNA sequence. </a:t>
            </a:r>
          </a:p>
          <a:p>
            <a:pPr marL="0" marR="0" lvl="0" indent="0" algn="just" rtl="0">
              <a:lnSpc>
                <a:spcPct val="100000"/>
              </a:lnSpc>
              <a:spcBef>
                <a:spcPts val="0"/>
              </a:spcBef>
              <a:spcAft>
                <a:spcPts val="0"/>
              </a:spcAft>
              <a:buClr>
                <a:srgbClr val="000000"/>
              </a:buClr>
              <a:buSzPts val="3400"/>
              <a:buFont typeface="Arial"/>
              <a:buNone/>
            </a:pPr>
            <a:endParaRPr lang="en-US" sz="3400" dirty="0">
              <a:latin typeface=""/>
            </a:endParaRPr>
          </a:p>
          <a:p>
            <a:pPr marL="0" marR="0" lvl="0" indent="0" algn="just" rtl="0">
              <a:lnSpc>
                <a:spcPct val="100000"/>
              </a:lnSpc>
              <a:spcBef>
                <a:spcPts val="0"/>
              </a:spcBef>
              <a:spcAft>
                <a:spcPts val="0"/>
              </a:spcAft>
              <a:buClr>
                <a:srgbClr val="000000"/>
              </a:buClr>
              <a:buSzPts val="3400"/>
              <a:buFont typeface="Arial"/>
              <a:buNone/>
            </a:pPr>
            <a:r>
              <a:rPr lang="en-US" sz="3400" dirty="0">
                <a:latin typeface=""/>
              </a:rPr>
              <a:t>Our assignment addresses this by </a:t>
            </a:r>
          </a:p>
          <a:p>
            <a:pPr marL="457200" marR="0" lvl="0" indent="-457200" algn="just"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finding matches in a random main DNA sequence with multiple nucleotide patterns, </a:t>
            </a:r>
          </a:p>
          <a:p>
            <a:pPr marL="457200" marR="0" lvl="0" indent="-457200" algn="just" rtl="0">
              <a:lnSpc>
                <a:spcPct val="100000"/>
              </a:lnSpc>
              <a:spcBef>
                <a:spcPts val="0"/>
              </a:spcBef>
              <a:spcAft>
                <a:spcPts val="0"/>
              </a:spcAft>
              <a:buClr>
                <a:srgbClr val="000000"/>
              </a:buClr>
              <a:buSzPts val="3400"/>
              <a:buFont typeface="Arial" panose="020B0604020202020204" pitchFamily="34" charset="0"/>
              <a:buChar char="•"/>
            </a:pPr>
            <a:endParaRPr lang="en-US" sz="3400" dirty="0">
              <a:highlight>
                <a:srgbClr val="FFFF00"/>
              </a:highlight>
              <a:latin typeface=""/>
            </a:endParaRPr>
          </a:p>
          <a:p>
            <a:pPr marL="457200" marR="0" lvl="0" indent="-457200" algn="just"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Use a brute-force algorithm that checks each pattern at every possible position in the DNA sequence, offering parallelization opportunities like in Figure 2. </a:t>
            </a:r>
          </a:p>
        </p:txBody>
      </p:sp>
      <p:grpSp>
        <p:nvGrpSpPr>
          <p:cNvPr id="23" name="Group 22">
            <a:extLst>
              <a:ext uri="{FF2B5EF4-FFF2-40B4-BE49-F238E27FC236}">
                <a16:creationId xmlns:a16="http://schemas.microsoft.com/office/drawing/2014/main" id="{F46B71AA-12AA-A792-B425-2D7A1F6F798B}"/>
              </a:ext>
            </a:extLst>
          </p:cNvPr>
          <p:cNvGrpSpPr/>
          <p:nvPr/>
        </p:nvGrpSpPr>
        <p:grpSpPr>
          <a:xfrm>
            <a:off x="433744" y="25891848"/>
            <a:ext cx="7450330" cy="8176228"/>
            <a:chOff x="8467851" y="31169017"/>
            <a:chExt cx="7450330" cy="8176228"/>
          </a:xfrm>
        </p:grpSpPr>
        <p:sp>
          <p:nvSpPr>
            <p:cNvPr id="137" name="Google Shape;137;p25"/>
            <p:cNvSpPr/>
            <p:nvPr/>
          </p:nvSpPr>
          <p:spPr>
            <a:xfrm>
              <a:off x="8602981" y="31169017"/>
              <a:ext cx="7315200" cy="120000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800" b="1" i="0" u="none" strike="noStrike" cap="none" dirty="0">
                  <a:solidFill>
                    <a:schemeClr val="lt1"/>
                  </a:solidFill>
                  <a:latin typeface="Calibri"/>
                  <a:ea typeface="Calibri"/>
                  <a:cs typeface="Calibri"/>
                  <a:sym typeface="Calibri"/>
                </a:rPr>
                <a:t>Resource Needs/List</a:t>
              </a:r>
              <a:endParaRPr sz="4800" b="0" i="0" u="none" strike="noStrike" cap="none" dirty="0">
                <a:solidFill>
                  <a:srgbClr val="000000"/>
                </a:solidFill>
                <a:latin typeface="Arial"/>
                <a:ea typeface="Arial"/>
                <a:cs typeface="Arial"/>
                <a:sym typeface="Arial"/>
              </a:endParaRPr>
            </a:p>
          </p:txBody>
        </p:sp>
        <p:sp>
          <p:nvSpPr>
            <p:cNvPr id="145" name="Google Shape;145;p25"/>
            <p:cNvSpPr txBox="1"/>
            <p:nvPr/>
          </p:nvSpPr>
          <p:spPr>
            <a:xfrm>
              <a:off x="8467851" y="32369017"/>
              <a:ext cx="7450330" cy="6976228"/>
            </a:xfrm>
            <a:prstGeom prst="rect">
              <a:avLst/>
            </a:prstGeom>
            <a:noFill/>
            <a:ln>
              <a:noFill/>
            </a:ln>
          </p:spPr>
          <p:txBody>
            <a:bodyPr spcFirstLastPara="1" wrap="square" lIns="129525" tIns="64750" rIns="129525" bIns="64750" anchor="t" anchorCtr="0">
              <a:spAutoFit/>
            </a:bodyPr>
            <a:lstStyle/>
            <a:p>
              <a:pPr marL="482600" marR="0" lvl="0" indent="-482600" algn="just" rtl="0">
                <a:lnSpc>
                  <a:spcPct val="100000"/>
                </a:lnSpc>
                <a:spcBef>
                  <a:spcPts val="0"/>
                </a:spcBef>
                <a:spcAft>
                  <a:spcPts val="0"/>
                </a:spcAft>
                <a:buClr>
                  <a:srgbClr val="000000"/>
                </a:buClr>
                <a:buSzPts val="3400"/>
                <a:buFont typeface="Arial"/>
                <a:buChar char="•"/>
              </a:pPr>
              <a:r>
                <a:rPr lang="en-US" sz="3400" b="0" i="0" dirty="0">
                  <a:solidFill>
                    <a:srgbClr val="001D35"/>
                  </a:solidFill>
                  <a:effectLst/>
                  <a:latin typeface=""/>
                </a:rPr>
                <a:t>Symmetric multiprocessing (SMP) type HPC  for OpenMP,</a:t>
              </a:r>
              <a:endParaRPr lang="en-US" sz="3400" b="0" i="0" u="none" strike="noStrike" cap="none" dirty="0">
                <a:solidFill>
                  <a:srgbClr val="000000"/>
                </a:solidFill>
                <a:latin typeface=""/>
                <a:ea typeface="Open Sans"/>
                <a:cs typeface="Open Sans"/>
                <a:sym typeface="Open Sans"/>
              </a:endParaRPr>
            </a:p>
            <a:p>
              <a:pPr marL="482600" marR="0" lvl="0" indent="-482600" algn="just" rtl="0">
                <a:lnSpc>
                  <a:spcPct val="100000"/>
                </a:lnSpc>
                <a:spcBef>
                  <a:spcPts val="1700"/>
                </a:spcBef>
                <a:spcAft>
                  <a:spcPts val="0"/>
                </a:spcAft>
                <a:buClr>
                  <a:srgbClr val="000000"/>
                </a:buClr>
                <a:buSzPts val="3400"/>
                <a:buFont typeface="Arial"/>
                <a:buChar char="•"/>
              </a:pPr>
              <a:r>
                <a:rPr lang="en-US" sz="3400" b="0" i="0" dirty="0">
                  <a:solidFill>
                    <a:srgbClr val="001D35"/>
                  </a:solidFill>
                  <a:effectLst/>
                  <a:latin typeface=""/>
                </a:rPr>
                <a:t>Cluster of  computers </a:t>
              </a:r>
              <a:r>
                <a:rPr lang="en-US" sz="3400" b="0" i="0" u="none" strike="noStrike" cap="none" dirty="0">
                  <a:solidFill>
                    <a:srgbClr val="000000"/>
                  </a:solidFill>
                  <a:latin typeface=""/>
                  <a:ea typeface="Open Sans"/>
                  <a:cs typeface="Open Sans"/>
                  <a:sym typeface="Open Sans"/>
                </a:rPr>
                <a:t>for MPI</a:t>
              </a:r>
            </a:p>
            <a:p>
              <a:pPr marL="482600" marR="0" lvl="0" indent="-482600" algn="just" rtl="0">
                <a:lnSpc>
                  <a:spcPct val="100000"/>
                </a:lnSpc>
                <a:spcBef>
                  <a:spcPts val="1700"/>
                </a:spcBef>
                <a:spcAft>
                  <a:spcPts val="0"/>
                </a:spcAft>
                <a:buClr>
                  <a:srgbClr val="000000"/>
                </a:buClr>
                <a:buSzPts val="3400"/>
                <a:buFont typeface="Arial"/>
                <a:buChar char="•"/>
              </a:pPr>
              <a:r>
                <a:rPr lang="en-US" sz="3400" b="0" i="0" dirty="0">
                  <a:solidFill>
                    <a:srgbClr val="001D35"/>
                  </a:solidFill>
                  <a:effectLst/>
                  <a:latin typeface=""/>
                </a:rPr>
                <a:t>Cluster of </a:t>
              </a:r>
              <a:r>
                <a:rPr lang="en-US" sz="3400" dirty="0">
                  <a:solidFill>
                    <a:srgbClr val="001D35"/>
                  </a:solidFill>
                  <a:latin typeface=""/>
                </a:rPr>
                <a:t>Computer with GPUs </a:t>
              </a:r>
              <a:r>
                <a:rPr lang="en-US" sz="3400" b="0" i="0" u="none" strike="noStrike" cap="none" dirty="0">
                  <a:solidFill>
                    <a:srgbClr val="000000"/>
                  </a:solidFill>
                  <a:latin typeface=""/>
                  <a:ea typeface="Open Sans"/>
                  <a:cs typeface="Open Sans"/>
                  <a:sym typeface="Open Sans"/>
                </a:rPr>
                <a:t>for </a:t>
              </a:r>
              <a:r>
                <a:rPr lang="en-US" sz="3400" b="0" i="0" u="none" strike="noStrike" cap="none" dirty="0" err="1">
                  <a:solidFill>
                    <a:srgbClr val="000000"/>
                  </a:solidFill>
                  <a:latin typeface=""/>
                  <a:ea typeface="Open Sans"/>
                  <a:cs typeface="Open Sans"/>
                  <a:sym typeface="Open Sans"/>
                </a:rPr>
                <a:t>OpenACC</a:t>
              </a:r>
              <a:endParaRPr lang="en-US" sz="3400" b="0" i="0" u="none" strike="noStrike" cap="none" dirty="0">
                <a:solidFill>
                  <a:srgbClr val="000000"/>
                </a:solidFill>
                <a:latin typeface=""/>
                <a:ea typeface="Open Sans"/>
                <a:cs typeface="Open Sans"/>
                <a:sym typeface="Open Sans"/>
              </a:endParaRPr>
            </a:p>
            <a:p>
              <a:pPr marL="482600" marR="0" lvl="0" indent="-482600" algn="just" rtl="0">
                <a:lnSpc>
                  <a:spcPct val="100000"/>
                </a:lnSpc>
                <a:spcBef>
                  <a:spcPts val="1700"/>
                </a:spcBef>
                <a:spcAft>
                  <a:spcPts val="0"/>
                </a:spcAft>
                <a:buClr>
                  <a:srgbClr val="000000"/>
                </a:buClr>
                <a:buSzPts val="3400"/>
                <a:buFont typeface="Arial"/>
                <a:buChar char="•"/>
              </a:pPr>
              <a:r>
                <a:rPr lang="en-US" sz="3400" dirty="0" err="1">
                  <a:latin typeface=""/>
                </a:rPr>
                <a:t>SAMtools</a:t>
              </a:r>
              <a:r>
                <a:rPr lang="en-US" sz="3400" dirty="0">
                  <a:latin typeface=""/>
                </a:rPr>
                <a:t> and </a:t>
              </a:r>
              <a:r>
                <a:rPr lang="en-US" sz="3400" dirty="0" err="1">
                  <a:latin typeface=""/>
                </a:rPr>
                <a:t>HTSlib</a:t>
              </a:r>
              <a:r>
                <a:rPr lang="en-US" sz="3400" dirty="0">
                  <a:latin typeface=""/>
                </a:rPr>
                <a:t> on three different types of computing facility. </a:t>
              </a:r>
            </a:p>
            <a:p>
              <a:pPr marL="482600" marR="0" lvl="0" indent="-482600" algn="just" rtl="0">
                <a:lnSpc>
                  <a:spcPct val="100000"/>
                </a:lnSpc>
                <a:spcBef>
                  <a:spcPts val="1700"/>
                </a:spcBef>
                <a:spcAft>
                  <a:spcPts val="0"/>
                </a:spcAft>
                <a:buClr>
                  <a:srgbClr val="000000"/>
                </a:buClr>
                <a:buSzPts val="3400"/>
                <a:buFont typeface="Arial"/>
                <a:buChar char="•"/>
              </a:pPr>
              <a:r>
                <a:rPr lang="en-US" sz="3400" dirty="0">
                  <a:latin typeface=""/>
                </a:rPr>
                <a:t>OpenMP-compatible C compiler, any MPI library.</a:t>
              </a:r>
            </a:p>
            <a:p>
              <a:pPr marL="482600" marR="0" lvl="0" indent="-482600" algn="just" rtl="0">
                <a:lnSpc>
                  <a:spcPct val="100000"/>
                </a:lnSpc>
                <a:spcBef>
                  <a:spcPts val="1700"/>
                </a:spcBef>
                <a:spcAft>
                  <a:spcPts val="0"/>
                </a:spcAft>
                <a:buClr>
                  <a:srgbClr val="000000"/>
                </a:buClr>
                <a:buSzPts val="3400"/>
                <a:buFont typeface="Arial"/>
                <a:buChar char="•"/>
              </a:pPr>
              <a:r>
                <a:rPr lang="en-US" sz="3400" b="0" i="0" u="none" strike="noStrike" cap="none" dirty="0" err="1">
                  <a:solidFill>
                    <a:srgbClr val="000000"/>
                  </a:solidFill>
                  <a:latin typeface=""/>
                  <a:ea typeface="Open Sans"/>
                  <a:cs typeface="Open Sans"/>
                  <a:sym typeface="Open Sans"/>
                </a:rPr>
                <a:t>OpenACC</a:t>
              </a:r>
              <a:r>
                <a:rPr lang="en-US" sz="3400" b="0" i="0" u="none" strike="noStrike" cap="none" dirty="0">
                  <a:solidFill>
                    <a:srgbClr val="000000"/>
                  </a:solidFill>
                  <a:latin typeface=""/>
                  <a:ea typeface="Open Sans"/>
                  <a:cs typeface="Open Sans"/>
                  <a:sym typeface="Open Sans"/>
                </a:rPr>
                <a:t>-comparable C compiler.</a:t>
              </a:r>
            </a:p>
          </p:txBody>
        </p:sp>
      </p:grpSp>
      <p:grpSp>
        <p:nvGrpSpPr>
          <p:cNvPr id="12" name="Group 11">
            <a:extLst>
              <a:ext uri="{FF2B5EF4-FFF2-40B4-BE49-F238E27FC236}">
                <a16:creationId xmlns:a16="http://schemas.microsoft.com/office/drawing/2014/main" id="{4B2BC40B-04D4-78B2-DB4F-F1A7ECA90BF4}"/>
              </a:ext>
            </a:extLst>
          </p:cNvPr>
          <p:cNvGrpSpPr/>
          <p:nvPr/>
        </p:nvGrpSpPr>
        <p:grpSpPr>
          <a:xfrm>
            <a:off x="16863862" y="12302231"/>
            <a:ext cx="7315200" cy="5473234"/>
            <a:chOff x="16952420" y="29301075"/>
            <a:chExt cx="7315200" cy="5473234"/>
          </a:xfrm>
        </p:grpSpPr>
        <p:sp>
          <p:nvSpPr>
            <p:cNvPr id="140" name="Google Shape;140;p25"/>
            <p:cNvSpPr/>
            <p:nvPr/>
          </p:nvSpPr>
          <p:spPr>
            <a:xfrm>
              <a:off x="16952420" y="29301075"/>
              <a:ext cx="7315200" cy="85725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800" b="1" i="0" u="none" strike="noStrike" cap="none">
                  <a:solidFill>
                    <a:schemeClr val="lt1"/>
                  </a:solidFill>
                  <a:latin typeface="Calibri"/>
                  <a:ea typeface="Calibri"/>
                  <a:cs typeface="Calibri"/>
                  <a:sym typeface="Calibri"/>
                </a:rPr>
                <a:t>Use Cases</a:t>
              </a:r>
              <a:endParaRPr sz="4800" b="0" i="0" u="none" strike="noStrike" cap="none">
                <a:solidFill>
                  <a:srgbClr val="000000"/>
                </a:solidFill>
                <a:latin typeface="Arial"/>
                <a:ea typeface="Arial"/>
                <a:cs typeface="Arial"/>
                <a:sym typeface="Arial"/>
              </a:endParaRPr>
            </a:p>
          </p:txBody>
        </p:sp>
        <p:sp>
          <p:nvSpPr>
            <p:cNvPr id="146" name="Google Shape;146;p25"/>
            <p:cNvSpPr txBox="1"/>
            <p:nvPr/>
          </p:nvSpPr>
          <p:spPr>
            <a:xfrm>
              <a:off x="16952420" y="30196173"/>
              <a:ext cx="7315200" cy="4578136"/>
            </a:xfrm>
            <a:prstGeom prst="rect">
              <a:avLst/>
            </a:prstGeom>
            <a:noFill/>
            <a:ln>
              <a:noFill/>
            </a:ln>
          </p:spPr>
          <p:txBody>
            <a:bodyPr spcFirstLastPara="1" wrap="square" lIns="129525" tIns="64750" rIns="129525" bIns="64750" anchor="t" anchorCtr="0">
              <a:spAutoFit/>
            </a:bodyPr>
            <a:lstStyle/>
            <a:p>
              <a:pPr marR="0" lvl="0" algn="l" rtl="0">
                <a:lnSpc>
                  <a:spcPct val="100000"/>
                </a:lnSpc>
                <a:spcBef>
                  <a:spcPts val="0"/>
                </a:spcBef>
                <a:spcAft>
                  <a:spcPts val="0"/>
                </a:spcAft>
                <a:buClr>
                  <a:srgbClr val="000000"/>
                </a:buClr>
                <a:buSzPts val="3400"/>
              </a:pPr>
              <a:r>
                <a:rPr lang="en" sz="3400" b="0" i="0" u="none" strike="noStrike" cap="none" dirty="0">
                  <a:solidFill>
                    <a:srgbClr val="000000"/>
                  </a:solidFill>
                  <a:latin typeface=""/>
                  <a:ea typeface="Open Sans"/>
                  <a:cs typeface="Open Sans"/>
                  <a:sym typeface="Open Sans"/>
                </a:rPr>
                <a:t>The skills and knowledge to the DNA sequency can be utilized in   </a:t>
              </a:r>
              <a:r>
                <a:rPr lang="en-US" sz="3400" dirty="0">
                  <a:latin typeface=""/>
                </a:rPr>
                <a:t>developing:</a:t>
              </a: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plant breeders selection,</a:t>
              </a:r>
            </a:p>
            <a:p>
              <a:pPr marL="457200" marR="0" lvl="0" indent="-457200" algn="l" rtl="0">
                <a:lnSpc>
                  <a:spcPct val="150000"/>
                </a:lnSpc>
                <a:spcBef>
                  <a:spcPts val="0"/>
                </a:spcBef>
                <a:spcAft>
                  <a:spcPts val="0"/>
                </a:spcAft>
                <a:buClr>
                  <a:srgbClr val="000000"/>
                </a:buClr>
                <a:buSzPts val="3400"/>
                <a:buFont typeface="Arial" panose="020B0604020202020204" pitchFamily="34" charset="0"/>
                <a:buChar char="•"/>
              </a:pPr>
              <a:r>
                <a:rPr lang="en-US" sz="3400" b="0" i="0" dirty="0">
                  <a:solidFill>
                    <a:srgbClr val="001D35"/>
                  </a:solidFill>
                  <a:effectLst/>
                  <a:latin typeface=""/>
                </a:rPr>
                <a:t>contributing to higher crop yields</a:t>
              </a:r>
              <a:r>
                <a:rPr lang="en-US" sz="3400" dirty="0">
                  <a:latin typeface=""/>
                </a:rPr>
                <a:t>, </a:t>
              </a:r>
            </a:p>
            <a:p>
              <a:pPr marL="457200" marR="0" lvl="0" indent="-457200" algn="l" rtl="0">
                <a:lnSpc>
                  <a:spcPct val="150000"/>
                </a:lnSpc>
                <a:spcBef>
                  <a:spcPts val="0"/>
                </a:spcBef>
                <a:spcAft>
                  <a:spcPts val="0"/>
                </a:spcAft>
                <a:buClr>
                  <a:srgbClr val="000000"/>
                </a:buClr>
                <a:buSzPts val="3400"/>
                <a:buFont typeface="Arial" panose="020B0604020202020204" pitchFamily="34" charset="0"/>
                <a:buChar char="•"/>
              </a:pPr>
              <a:r>
                <a:rPr lang="en-US" sz="3400" dirty="0">
                  <a:latin typeface=""/>
                </a:rPr>
                <a:t>disease-resistant crops, and </a:t>
              </a:r>
            </a:p>
            <a:p>
              <a:pPr marL="457200" marR="0" lvl="0" indent="-457200" algn="l" rtl="0">
                <a:lnSpc>
                  <a:spcPct val="150000"/>
                </a:lnSpc>
                <a:spcBef>
                  <a:spcPts val="0"/>
                </a:spcBef>
                <a:spcAft>
                  <a:spcPts val="0"/>
                </a:spcAft>
                <a:buClr>
                  <a:srgbClr val="000000"/>
                </a:buClr>
                <a:buSzPts val="3400"/>
                <a:buFont typeface="Arial" panose="020B0604020202020204" pitchFamily="34" charset="0"/>
                <a:buChar char="•"/>
              </a:pPr>
              <a:r>
                <a:rPr lang="en-US" sz="3400" dirty="0">
                  <a:latin typeface=""/>
                </a:rPr>
                <a:t>diagnosing and treating diseases.</a:t>
              </a:r>
              <a:endParaRPr sz="3400" b="0" i="0" u="none" strike="noStrike" cap="none" dirty="0">
                <a:solidFill>
                  <a:srgbClr val="000000"/>
                </a:solidFill>
                <a:latin typeface=""/>
                <a:sym typeface="Arial"/>
              </a:endParaRPr>
            </a:p>
          </p:txBody>
        </p:sp>
      </p:grpSp>
      <p:grpSp>
        <p:nvGrpSpPr>
          <p:cNvPr id="10" name="Group 9">
            <a:extLst>
              <a:ext uri="{FF2B5EF4-FFF2-40B4-BE49-F238E27FC236}">
                <a16:creationId xmlns:a16="http://schemas.microsoft.com/office/drawing/2014/main" id="{95963F85-9670-2522-3392-80E2D7B3036D}"/>
              </a:ext>
            </a:extLst>
          </p:cNvPr>
          <p:cNvGrpSpPr/>
          <p:nvPr/>
        </p:nvGrpSpPr>
        <p:grpSpPr>
          <a:xfrm>
            <a:off x="16213049" y="33893855"/>
            <a:ext cx="8418087" cy="6339793"/>
            <a:chOff x="24264653" y="4820931"/>
            <a:chExt cx="8418087" cy="6339793"/>
          </a:xfrm>
        </p:grpSpPr>
        <p:sp>
          <p:nvSpPr>
            <p:cNvPr id="141" name="Google Shape;141;p25"/>
            <p:cNvSpPr/>
            <p:nvPr/>
          </p:nvSpPr>
          <p:spPr>
            <a:xfrm>
              <a:off x="24264653" y="4820931"/>
              <a:ext cx="7315200" cy="918497"/>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800" b="1" i="0" u="none" strike="noStrike" cap="none" dirty="0">
                  <a:solidFill>
                    <a:schemeClr val="lt1"/>
                  </a:solidFill>
                  <a:latin typeface="Calibri"/>
                  <a:ea typeface="Calibri"/>
                  <a:cs typeface="Calibri"/>
                  <a:sym typeface="Calibri"/>
                </a:rPr>
                <a:t>Datasets</a:t>
              </a:r>
              <a:endParaRPr sz="4800" b="0" i="0" u="none" strike="noStrike" cap="none" dirty="0">
                <a:solidFill>
                  <a:srgbClr val="000000"/>
                </a:solidFill>
                <a:latin typeface="Arial"/>
                <a:ea typeface="Arial"/>
                <a:cs typeface="Arial"/>
                <a:sym typeface="Arial"/>
              </a:endParaRPr>
            </a:p>
          </p:txBody>
        </p:sp>
        <p:sp>
          <p:nvSpPr>
            <p:cNvPr id="147" name="Google Shape;147;p25"/>
            <p:cNvSpPr txBox="1"/>
            <p:nvPr/>
          </p:nvSpPr>
          <p:spPr>
            <a:xfrm>
              <a:off x="24315533" y="5613092"/>
              <a:ext cx="8367207" cy="5547632"/>
            </a:xfrm>
            <a:prstGeom prst="rect">
              <a:avLst/>
            </a:prstGeom>
            <a:noFill/>
            <a:ln>
              <a:noFill/>
            </a:ln>
          </p:spPr>
          <p:txBody>
            <a:bodyPr spcFirstLastPara="1" wrap="square" lIns="129525" tIns="64750" rIns="129525" bIns="64750" anchor="t" anchorCtr="0">
              <a:spAutoFit/>
            </a:bodyPr>
            <a:lstStyle/>
            <a:p>
              <a:pPr algn="l">
                <a:buFont typeface="Arial" panose="020B0604020202020204" pitchFamily="34" charset="0"/>
                <a:buChar char="•"/>
              </a:pPr>
              <a:r>
                <a:rPr lang="en-US" sz="4400" b="0" i="0" dirty="0" err="1">
                  <a:solidFill>
                    <a:srgbClr val="1F2328"/>
                  </a:solidFill>
                  <a:effectLst/>
                  <a:latin typeface="-apple-system"/>
                </a:rPr>
                <a:t>Github</a:t>
              </a:r>
              <a:r>
                <a:rPr lang="en-US" sz="4400" b="0" i="0" dirty="0">
                  <a:solidFill>
                    <a:srgbClr val="1F2328"/>
                  </a:solidFill>
                  <a:effectLst/>
                  <a:latin typeface="-apple-system"/>
                </a:rPr>
                <a:t> repositories</a:t>
              </a:r>
            </a:p>
            <a:p>
              <a:pPr algn="l">
                <a:buFont typeface="Arial" panose="020B0604020202020204" pitchFamily="34" charset="0"/>
                <a:buChar char="•"/>
              </a:pPr>
              <a:r>
                <a:rPr lang="en-US" sz="4400" b="0" i="0" u="sng" dirty="0">
                  <a:solidFill>
                    <a:srgbClr val="1F2328"/>
                  </a:solidFill>
                  <a:effectLst/>
                  <a:latin typeface="-apple-system"/>
                  <a:hlinkClick r:id="rId4"/>
                </a:rPr>
                <a:t>https://data.world/datasets/</a:t>
              </a:r>
              <a:endParaRPr lang="en-US" sz="4400" b="0" i="0" dirty="0">
                <a:solidFill>
                  <a:srgbClr val="1F2328"/>
                </a:solidFill>
                <a:effectLst/>
                <a:latin typeface="-apple-system"/>
              </a:endParaRPr>
            </a:p>
            <a:p>
              <a:pPr algn="l">
                <a:buFont typeface="Arial" panose="020B0604020202020204" pitchFamily="34" charset="0"/>
                <a:buChar char="•"/>
              </a:pPr>
              <a:r>
                <a:rPr lang="en-US" sz="4400" b="0" i="0" dirty="0" err="1">
                  <a:solidFill>
                    <a:srgbClr val="1F2328"/>
                  </a:solidFill>
                  <a:effectLst/>
                  <a:latin typeface="-apple-system"/>
                </a:rPr>
                <a:t>Designsafe</a:t>
              </a:r>
              <a:r>
                <a:rPr lang="en-US" sz="4400" b="0" i="0" dirty="0">
                  <a:solidFill>
                    <a:srgbClr val="1F2328"/>
                  </a:solidFill>
                  <a:effectLst/>
                  <a:latin typeface="-apple-system"/>
                </a:rPr>
                <a:t>-CI - </a:t>
              </a:r>
              <a:r>
                <a:rPr lang="en-US" sz="4400" b="0" i="0" u="sng" dirty="0">
                  <a:solidFill>
                    <a:srgbClr val="1F2328"/>
                  </a:solidFill>
                  <a:effectLst/>
                  <a:latin typeface="-apple-system"/>
                  <a:hlinkClick r:id="rId5"/>
                </a:rPr>
                <a:t>https://www.designsafe-ci.org</a:t>
              </a:r>
              <a:endParaRPr lang="en-US" sz="4400" b="0" i="0" dirty="0">
                <a:solidFill>
                  <a:srgbClr val="1F2328"/>
                </a:solidFill>
                <a:effectLst/>
                <a:latin typeface="-apple-system"/>
              </a:endParaRPr>
            </a:p>
            <a:p>
              <a:pPr algn="l">
                <a:buFont typeface="Arial" panose="020B0604020202020204" pitchFamily="34" charset="0"/>
                <a:buChar char="•"/>
              </a:pPr>
              <a:r>
                <a:rPr lang="en-US" sz="4400" b="0" i="0" u="sng" dirty="0">
                  <a:solidFill>
                    <a:srgbClr val="1F2328"/>
                  </a:solidFill>
                  <a:effectLst/>
                  <a:latin typeface="-apple-system"/>
                  <a:hlinkClick r:id="rId6"/>
                </a:rPr>
                <a:t>https://Kaggle.com</a:t>
              </a:r>
              <a:endParaRPr lang="en-US" sz="4400" b="0" i="0" dirty="0">
                <a:solidFill>
                  <a:srgbClr val="1F2328"/>
                </a:solidFill>
                <a:effectLst/>
                <a:latin typeface="-apple-system"/>
              </a:endParaRPr>
            </a:p>
            <a:p>
              <a:pPr algn="l">
                <a:buFont typeface="Arial" panose="020B0604020202020204" pitchFamily="34" charset="0"/>
                <a:buChar char="•"/>
              </a:pPr>
              <a:r>
                <a:rPr lang="en-US" sz="4400" b="0" i="0" dirty="0">
                  <a:solidFill>
                    <a:srgbClr val="1F2328"/>
                  </a:solidFill>
                  <a:effectLst/>
                  <a:latin typeface="-apple-system"/>
                </a:rPr>
                <a:t>pip install genomic-benchmarks (dataset would be installed directly on the machine)</a:t>
              </a:r>
            </a:p>
          </p:txBody>
        </p:sp>
      </p:grpSp>
      <p:grpSp>
        <p:nvGrpSpPr>
          <p:cNvPr id="18" name="Group 17">
            <a:extLst>
              <a:ext uri="{FF2B5EF4-FFF2-40B4-BE49-F238E27FC236}">
                <a16:creationId xmlns:a16="http://schemas.microsoft.com/office/drawing/2014/main" id="{200513F8-13C7-8E7D-B040-CB3386B99583}"/>
              </a:ext>
            </a:extLst>
          </p:cNvPr>
          <p:cNvGrpSpPr/>
          <p:nvPr/>
        </p:nvGrpSpPr>
        <p:grpSpPr>
          <a:xfrm>
            <a:off x="25076752" y="15492354"/>
            <a:ext cx="7326115" cy="2568192"/>
            <a:chOff x="25349434" y="18127996"/>
            <a:chExt cx="7326115" cy="2568192"/>
          </a:xfrm>
        </p:grpSpPr>
        <p:sp>
          <p:nvSpPr>
            <p:cNvPr id="142" name="Google Shape;142;p25"/>
            <p:cNvSpPr/>
            <p:nvPr/>
          </p:nvSpPr>
          <p:spPr>
            <a:xfrm>
              <a:off x="25360349" y="18127996"/>
              <a:ext cx="7315200" cy="85725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800" b="1" i="0" u="none" strike="noStrike" cap="none" dirty="0">
                  <a:solidFill>
                    <a:schemeClr val="lt1"/>
                  </a:solidFill>
                  <a:latin typeface="Calibri"/>
                  <a:ea typeface="Calibri"/>
                  <a:cs typeface="Calibri"/>
                  <a:sym typeface="Calibri"/>
                </a:rPr>
                <a:t>Possible Expansions</a:t>
              </a:r>
              <a:endParaRPr sz="4800" b="0" i="0" u="none" strike="noStrike" cap="none" dirty="0">
                <a:solidFill>
                  <a:srgbClr val="000000"/>
                </a:solidFill>
                <a:latin typeface="Arial"/>
                <a:ea typeface="Arial"/>
                <a:cs typeface="Arial"/>
                <a:sym typeface="Arial"/>
              </a:endParaRPr>
            </a:p>
          </p:txBody>
        </p:sp>
        <p:sp>
          <p:nvSpPr>
            <p:cNvPr id="148" name="Google Shape;148;p25"/>
            <p:cNvSpPr txBox="1"/>
            <p:nvPr/>
          </p:nvSpPr>
          <p:spPr>
            <a:xfrm>
              <a:off x="25349434" y="19211206"/>
              <a:ext cx="7315200" cy="1484982"/>
            </a:xfrm>
            <a:prstGeom prst="rect">
              <a:avLst/>
            </a:prstGeom>
            <a:noFill/>
            <a:ln>
              <a:noFill/>
            </a:ln>
          </p:spPr>
          <p:txBody>
            <a:bodyPr spcFirstLastPara="1" wrap="square" lIns="129525" tIns="64750" rIns="129525" bIns="64750" anchor="t" anchorCtr="0">
              <a:spAutoFit/>
            </a:bodyPr>
            <a:lstStyle/>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Develop  program that can  generate patterns and locations.</a:t>
              </a:r>
            </a:p>
            <a:p>
              <a:pPr marL="342900" marR="0" lvl="0" indent="-342900" algn="l" rtl="0">
                <a:lnSpc>
                  <a:spcPct val="100000"/>
                </a:lnSpc>
                <a:spcBef>
                  <a:spcPts val="0"/>
                </a:spcBef>
                <a:spcAft>
                  <a:spcPts val="0"/>
                </a:spcAft>
                <a:buClr>
                  <a:srgbClr val="000000"/>
                </a:buClr>
                <a:buSzPts val="3400"/>
                <a:buFont typeface="Arial" panose="020B0604020202020204" pitchFamily="34" charset="0"/>
                <a:buChar char="•"/>
              </a:pPr>
              <a:endParaRPr sz="2000" b="0" i="0" u="none" strike="noStrike" cap="none" dirty="0">
                <a:solidFill>
                  <a:srgbClr val="000000"/>
                </a:solidFill>
                <a:latin typeface="Arial"/>
                <a:ea typeface="Arial"/>
                <a:cs typeface="Arial"/>
                <a:sym typeface="Arial"/>
              </a:endParaRPr>
            </a:p>
          </p:txBody>
        </p:sp>
      </p:grpSp>
      <p:pic>
        <p:nvPicPr>
          <p:cNvPr id="149" name="Google Shape;149;p25"/>
          <p:cNvPicPr preferRelativeResize="0"/>
          <p:nvPr/>
        </p:nvPicPr>
        <p:blipFill rotWithShape="1">
          <a:blip r:embed="rId7">
            <a:alphaModFix/>
          </a:blip>
          <a:srcRect/>
          <a:stretch/>
        </p:blipFill>
        <p:spPr>
          <a:xfrm>
            <a:off x="31054512" y="57785"/>
            <a:ext cx="1219200" cy="1219200"/>
          </a:xfrm>
          <a:prstGeom prst="rect">
            <a:avLst/>
          </a:prstGeom>
          <a:noFill/>
          <a:ln>
            <a:noFill/>
          </a:ln>
        </p:spPr>
      </p:pic>
      <p:sp>
        <p:nvSpPr>
          <p:cNvPr id="150" name="Google Shape;150;p25"/>
          <p:cNvSpPr txBox="1"/>
          <p:nvPr/>
        </p:nvSpPr>
        <p:spPr>
          <a:xfrm>
            <a:off x="30709811" y="2773148"/>
            <a:ext cx="2152350" cy="654000"/>
          </a:xfrm>
          <a:prstGeom prst="rect">
            <a:avLst/>
          </a:prstGeom>
          <a:noFill/>
          <a:ln>
            <a:noFill/>
          </a:ln>
        </p:spPr>
        <p:txBody>
          <a:bodyPr spcFirstLastPara="1" wrap="square" lIns="129525" tIns="64750" rIns="129525" bIns="6475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 sz="2000" b="0" i="0" u="none" strike="noStrike" cap="none">
                <a:solidFill>
                  <a:srgbClr val="205164"/>
                </a:solidFill>
                <a:latin typeface="Arial"/>
                <a:ea typeface="Arial"/>
                <a:cs typeface="Arial"/>
                <a:sym typeface="Arial"/>
              </a:rPr>
              <a:t>SGX3 award # 2231406</a:t>
            </a:r>
            <a:endParaRPr sz="2000" b="0" i="0" u="none" strike="noStrike" cap="none">
              <a:solidFill>
                <a:srgbClr val="205164"/>
              </a:solidFill>
              <a:latin typeface="Arial"/>
              <a:ea typeface="Arial"/>
              <a:cs typeface="Arial"/>
              <a:sym typeface="Arial"/>
            </a:endParaRPr>
          </a:p>
        </p:txBody>
      </p:sp>
      <p:sp>
        <p:nvSpPr>
          <p:cNvPr id="151" name="Google Shape;151;p25"/>
          <p:cNvSpPr txBox="1"/>
          <p:nvPr/>
        </p:nvSpPr>
        <p:spPr>
          <a:xfrm>
            <a:off x="2766476" y="156704"/>
            <a:ext cx="27208500" cy="2500644"/>
          </a:xfrm>
          <a:prstGeom prst="rect">
            <a:avLst/>
          </a:prstGeom>
          <a:noFill/>
          <a:ln>
            <a:noFill/>
          </a:ln>
        </p:spPr>
        <p:txBody>
          <a:bodyPr spcFirstLastPara="1" wrap="square" lIns="129525" tIns="64750" rIns="129525" bIns="64750" anchor="t" anchorCtr="0">
            <a:spAutoFit/>
          </a:bodyPr>
          <a:lstStyle/>
          <a:p>
            <a:pPr marL="0" marR="0" lvl="0" indent="0" algn="l" rtl="0">
              <a:lnSpc>
                <a:spcPct val="100000"/>
              </a:lnSpc>
              <a:spcBef>
                <a:spcPts val="0"/>
              </a:spcBef>
              <a:spcAft>
                <a:spcPts val="0"/>
              </a:spcAft>
              <a:buClr>
                <a:srgbClr val="000000"/>
              </a:buClr>
              <a:buSzPts val="7700"/>
              <a:buFont typeface="Arial"/>
              <a:buNone/>
            </a:pPr>
            <a:r>
              <a:rPr lang="en" sz="7700" b="1" dirty="0">
                <a:solidFill>
                  <a:schemeClr val="dk1"/>
                </a:solidFill>
                <a:latin typeface="Calibri"/>
                <a:ea typeface="Calibri"/>
                <a:cs typeface="Calibri"/>
                <a:sym typeface="Calibri"/>
              </a:rPr>
              <a:t>Curriculum enhancement of the Parallel Computing course at Jackson State University.</a:t>
            </a:r>
            <a:endParaRPr sz="7700" b="1" dirty="0">
              <a:solidFill>
                <a:schemeClr val="dk1"/>
              </a:solidFill>
              <a:latin typeface="Calibri"/>
              <a:ea typeface="Calibri"/>
              <a:cs typeface="Calibri"/>
              <a:sym typeface="Calibri"/>
            </a:endParaRPr>
          </a:p>
        </p:txBody>
      </p:sp>
      <p:sp>
        <p:nvSpPr>
          <p:cNvPr id="152" name="Google Shape;152;p25"/>
          <p:cNvSpPr/>
          <p:nvPr/>
        </p:nvSpPr>
        <p:spPr>
          <a:xfrm>
            <a:off x="27853800" y="25450000"/>
            <a:ext cx="4346700" cy="2743200"/>
          </a:xfrm>
          <a:prstGeom prst="rect">
            <a:avLst/>
          </a:prstGeom>
          <a:noFill/>
          <a:ln>
            <a:noFill/>
          </a:ln>
        </p:spPr>
        <p:txBody>
          <a:bodyPr spcFirstLastPara="1" wrap="square" lIns="129525" tIns="64750" rIns="129525" bIns="64750"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dirty="0" err="1">
                <a:latin typeface="Calibri"/>
                <a:ea typeface="Calibri"/>
                <a:cs typeface="Calibri"/>
                <a:sym typeface="Calibri"/>
              </a:rPr>
              <a:t>Sungbum</a:t>
            </a:r>
            <a:r>
              <a:rPr lang="en" sz="2800" dirty="0">
                <a:latin typeface="Calibri"/>
                <a:ea typeface="Calibri"/>
                <a:cs typeface="Calibri"/>
                <a:sym typeface="Calibri"/>
              </a:rPr>
              <a:t> Hong</a:t>
            </a:r>
            <a:endParaRPr sz="2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dirty="0">
                <a:latin typeface="Calibri"/>
                <a:ea typeface="Calibri"/>
                <a:cs typeface="Calibri"/>
                <a:sym typeface="Calibri"/>
              </a:rPr>
              <a:t>Jackson State University</a:t>
            </a:r>
            <a:endParaRPr sz="2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b="0" i="0" u="none" strike="noStrike" cap="none" dirty="0" err="1">
                <a:solidFill>
                  <a:srgbClr val="000000"/>
                </a:solidFill>
                <a:latin typeface="Calibri"/>
                <a:ea typeface="Calibri"/>
                <a:cs typeface="Calibri"/>
                <a:sym typeface="Calibri"/>
              </a:rPr>
              <a:t>sungbum.hong@jsums.edu</a:t>
            </a:r>
            <a:endParaRPr sz="2800" b="0" i="0" u="none" strike="noStrike" cap="none" dirty="0">
              <a:solidFill>
                <a:srgbClr val="000000"/>
              </a:solidFill>
              <a:latin typeface="Times New Roman"/>
              <a:ea typeface="Times New Roman"/>
              <a:cs typeface="Times New Roman"/>
              <a:sym typeface="Times New Roman"/>
            </a:endParaRPr>
          </a:p>
        </p:txBody>
      </p:sp>
      <p:sp>
        <p:nvSpPr>
          <p:cNvPr id="153" name="Google Shape;153;p25"/>
          <p:cNvSpPr/>
          <p:nvPr/>
        </p:nvSpPr>
        <p:spPr>
          <a:xfrm>
            <a:off x="24885251" y="25450004"/>
            <a:ext cx="1510200" cy="4286250"/>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129525" tIns="64750" rIns="129525" bIns="64750"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600" b="0" i="0" u="none" strike="noStrike" cap="none">
                <a:solidFill>
                  <a:srgbClr val="000000"/>
                </a:solidFill>
                <a:latin typeface="Calibri"/>
                <a:ea typeface="Calibri"/>
                <a:cs typeface="Calibri"/>
                <a:sym typeface="Calibri"/>
              </a:rPr>
              <a:t>Author</a:t>
            </a:r>
            <a:endParaRPr sz="20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600"/>
              <a:buFont typeface="Arial"/>
              <a:buNone/>
            </a:pPr>
            <a:r>
              <a:rPr lang="en" sz="2600" b="0" i="0" u="none" strike="noStrike" cap="none">
                <a:solidFill>
                  <a:srgbClr val="000000"/>
                </a:solidFill>
                <a:latin typeface="Calibri"/>
                <a:ea typeface="Calibri"/>
                <a:cs typeface="Calibri"/>
                <a:sym typeface="Calibri"/>
              </a:rPr>
              <a:t>Photo</a:t>
            </a:r>
            <a:endParaRPr sz="2000" b="0" i="0" u="none" strike="noStrike" cap="none">
              <a:solidFill>
                <a:srgbClr val="000000"/>
              </a:solidFill>
              <a:latin typeface="Arial"/>
              <a:ea typeface="Arial"/>
              <a:cs typeface="Arial"/>
              <a:sym typeface="Arial"/>
            </a:endParaRPr>
          </a:p>
        </p:txBody>
      </p:sp>
      <p:sp>
        <p:nvSpPr>
          <p:cNvPr id="154" name="Google Shape;154;p25"/>
          <p:cNvSpPr/>
          <p:nvPr/>
        </p:nvSpPr>
        <p:spPr>
          <a:xfrm>
            <a:off x="27853850" y="30296350"/>
            <a:ext cx="4346700" cy="4361100"/>
          </a:xfrm>
          <a:prstGeom prst="rect">
            <a:avLst/>
          </a:prstGeom>
          <a:noFill/>
          <a:ln>
            <a:noFill/>
          </a:ln>
        </p:spPr>
        <p:txBody>
          <a:bodyPr spcFirstLastPara="1" wrap="square" lIns="129525" tIns="64750" rIns="129525" bIns="64750" anchor="t" anchorCtr="0">
            <a:noAutofit/>
          </a:bodyPr>
          <a:lstStyle/>
          <a:p>
            <a:pPr marL="0" lvl="0" indent="0" algn="l" rtl="0">
              <a:spcBef>
                <a:spcPts val="0"/>
              </a:spcBef>
              <a:spcAft>
                <a:spcPts val="0"/>
              </a:spcAft>
              <a:buClr>
                <a:schemeClr val="dk1"/>
              </a:buClr>
              <a:buSzPts val="2800"/>
              <a:buFont typeface="Arial"/>
              <a:buNone/>
            </a:pPr>
            <a:r>
              <a:rPr lang="en" sz="2800" b="1">
                <a:solidFill>
                  <a:schemeClr val="dk1"/>
                </a:solidFill>
                <a:latin typeface="Calibri"/>
                <a:ea typeface="Calibri"/>
                <a:cs typeface="Calibri"/>
                <a:sym typeface="Calibri"/>
              </a:rPr>
              <a:t>HPC/Gateways Mentor</a:t>
            </a:r>
            <a:endParaRPr sz="280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Fernando Posada</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Oak Ridge National Laboratory</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posadacorref@ornl.gov</a:t>
            </a:r>
            <a:endParaRPr sz="2800" b="0" i="0" u="none" strike="noStrike" cap="none">
              <a:solidFill>
                <a:schemeClr val="dk1"/>
              </a:solidFill>
              <a:latin typeface="Times New Roman"/>
              <a:ea typeface="Times New Roman"/>
              <a:cs typeface="Times New Roman"/>
              <a:sym typeface="Times New Roman"/>
            </a:endParaRPr>
          </a:p>
        </p:txBody>
      </p:sp>
      <p:sp>
        <p:nvSpPr>
          <p:cNvPr id="155" name="Google Shape;155;p25"/>
          <p:cNvSpPr/>
          <p:nvPr/>
        </p:nvSpPr>
        <p:spPr>
          <a:xfrm>
            <a:off x="27853775" y="35142675"/>
            <a:ext cx="4346700" cy="4361100"/>
          </a:xfrm>
          <a:prstGeom prst="rect">
            <a:avLst/>
          </a:prstGeom>
          <a:noFill/>
          <a:ln>
            <a:noFill/>
          </a:ln>
        </p:spPr>
        <p:txBody>
          <a:bodyPr spcFirstLastPara="1" wrap="square" lIns="129525" tIns="64750" rIns="129525" bIns="64750"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1" i="0" u="none" strike="noStrike" cap="none">
                <a:solidFill>
                  <a:schemeClr val="dk1"/>
                </a:solidFill>
                <a:latin typeface="Calibri"/>
                <a:ea typeface="Calibri"/>
                <a:cs typeface="Calibri"/>
                <a:sym typeface="Calibri"/>
              </a:rPr>
              <a:t>HPC/Gateways Mentor</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Samuel Fagbemi</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Oak Ridge National Laboratory</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fagbemisa@ornl.gov</a:t>
            </a:r>
            <a:endParaRPr sz="2800" b="0" i="0" u="none" strike="noStrike" cap="none">
              <a:solidFill>
                <a:schemeClr val="dk1"/>
              </a:solidFill>
              <a:latin typeface="Times New Roman"/>
              <a:ea typeface="Times New Roman"/>
              <a:cs typeface="Times New Roman"/>
              <a:sym typeface="Times New Roman"/>
            </a:endParaRPr>
          </a:p>
        </p:txBody>
      </p:sp>
      <p:sp>
        <p:nvSpPr>
          <p:cNvPr id="156" name="Google Shape;156;p25"/>
          <p:cNvSpPr/>
          <p:nvPr/>
        </p:nvSpPr>
        <p:spPr>
          <a:xfrm>
            <a:off x="24885251" y="24148504"/>
            <a:ext cx="7315200" cy="85725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800" b="1" i="0" u="none" strike="noStrike" cap="none">
                <a:solidFill>
                  <a:schemeClr val="lt1"/>
                </a:solidFill>
                <a:latin typeface="Calibri"/>
                <a:ea typeface="Calibri"/>
                <a:cs typeface="Calibri"/>
                <a:sym typeface="Calibri"/>
              </a:rPr>
              <a:t>Authors</a:t>
            </a:r>
            <a:endParaRPr sz="2300" b="0" i="0" u="none" strike="noStrike" cap="none">
              <a:solidFill>
                <a:srgbClr val="000000"/>
              </a:solidFill>
              <a:latin typeface="Arial"/>
              <a:ea typeface="Arial"/>
              <a:cs typeface="Arial"/>
              <a:sym typeface="Arial"/>
            </a:endParaRPr>
          </a:p>
        </p:txBody>
      </p:sp>
      <p:pic>
        <p:nvPicPr>
          <p:cNvPr id="157" name="Google Shape;157;p25"/>
          <p:cNvPicPr preferRelativeResize="0"/>
          <p:nvPr/>
        </p:nvPicPr>
        <p:blipFill rotWithShape="1">
          <a:blip r:embed="rId8">
            <a:alphaModFix/>
          </a:blip>
          <a:srcRect/>
          <a:stretch/>
        </p:blipFill>
        <p:spPr>
          <a:xfrm>
            <a:off x="290925" y="269248"/>
            <a:ext cx="2032045" cy="1219209"/>
          </a:xfrm>
          <a:prstGeom prst="rect">
            <a:avLst/>
          </a:prstGeom>
          <a:noFill/>
          <a:ln>
            <a:noFill/>
          </a:ln>
        </p:spPr>
      </p:pic>
      <p:sp>
        <p:nvSpPr>
          <p:cNvPr id="158" name="Google Shape;158;p25"/>
          <p:cNvSpPr txBox="1"/>
          <p:nvPr/>
        </p:nvSpPr>
        <p:spPr>
          <a:xfrm>
            <a:off x="17558765" y="39942951"/>
            <a:ext cx="14096400" cy="1277400"/>
          </a:xfrm>
          <a:prstGeom prst="rect">
            <a:avLst/>
          </a:prstGeom>
          <a:noFill/>
          <a:ln>
            <a:noFill/>
          </a:ln>
        </p:spPr>
        <p:txBody>
          <a:bodyPr spcFirstLastPara="1" wrap="square" lIns="129525" tIns="129525" rIns="129525" bIns="129525" anchor="t" anchorCtr="0">
            <a:spAutoFit/>
          </a:bodyPr>
          <a:lstStyle/>
          <a:p>
            <a:pPr marL="1295400" marR="0" lvl="0" indent="0" algn="r" rtl="0">
              <a:lnSpc>
                <a:spcPct val="100000"/>
              </a:lnSpc>
              <a:spcBef>
                <a:spcPts val="0"/>
              </a:spcBef>
              <a:spcAft>
                <a:spcPts val="0"/>
              </a:spcAft>
              <a:buClr>
                <a:srgbClr val="000000"/>
              </a:buClr>
              <a:buSzPts val="4000"/>
              <a:buFont typeface="Arial"/>
              <a:buNone/>
            </a:pPr>
            <a:r>
              <a:rPr lang="en" sz="3300" b="1" i="0" u="none" strike="noStrike" cap="none" dirty="0">
                <a:solidFill>
                  <a:srgbClr val="454545"/>
                </a:solidFill>
                <a:latin typeface="Calibri"/>
                <a:ea typeface="Calibri"/>
                <a:cs typeface="Calibri"/>
                <a:sym typeface="Calibri"/>
              </a:rPr>
              <a:t>MORE INFORMATION → https://</a:t>
            </a:r>
            <a:r>
              <a:rPr lang="en" sz="3300" b="1" i="0" u="none" strike="noStrike" cap="none" dirty="0" err="1">
                <a:solidFill>
                  <a:srgbClr val="454545"/>
                </a:solidFill>
                <a:latin typeface="Calibri"/>
                <a:ea typeface="Calibri"/>
                <a:cs typeface="Calibri"/>
                <a:sym typeface="Calibri"/>
              </a:rPr>
              <a:t>hackhpc.github.io</a:t>
            </a:r>
            <a:r>
              <a:rPr lang="en" sz="3300" b="1" i="0" u="none" strike="noStrike" cap="none" dirty="0">
                <a:solidFill>
                  <a:srgbClr val="454545"/>
                </a:solidFill>
                <a:latin typeface="Calibri"/>
                <a:ea typeface="Calibri"/>
                <a:cs typeface="Calibri"/>
                <a:sym typeface="Calibri"/>
              </a:rPr>
              <a:t>/facultyhack-gateways24</a:t>
            </a:r>
            <a:r>
              <a:rPr lang="en" sz="3300" b="0" i="0" u="none" strike="noStrike" cap="none" dirty="0">
                <a:solidFill>
                  <a:srgbClr val="F28753"/>
                </a:solidFill>
                <a:latin typeface="Times New Roman"/>
                <a:ea typeface="Times New Roman"/>
                <a:cs typeface="Times New Roman"/>
                <a:sym typeface="Times New Roman"/>
              </a:rPr>
              <a:t>__</a:t>
            </a:r>
            <a:endParaRPr sz="1300" b="0" i="0" u="none" strike="noStrike" cap="none" dirty="0">
              <a:solidFill>
                <a:srgbClr val="000000"/>
              </a:solidFill>
              <a:latin typeface="Arial"/>
              <a:ea typeface="Arial"/>
              <a:cs typeface="Arial"/>
              <a:sym typeface="Arial"/>
            </a:endParaRPr>
          </a:p>
        </p:txBody>
      </p:sp>
      <p:pic>
        <p:nvPicPr>
          <p:cNvPr id="159" name="Google Shape;159;p25" descr="photo_sfagbemi"/>
          <p:cNvPicPr preferRelativeResize="0"/>
          <p:nvPr/>
        </p:nvPicPr>
        <p:blipFill>
          <a:blip r:embed="rId9">
            <a:alphaModFix/>
          </a:blip>
          <a:stretch>
            <a:fillRect/>
          </a:stretch>
        </p:blipFill>
        <p:spPr>
          <a:xfrm>
            <a:off x="24904650" y="35142700"/>
            <a:ext cx="2949120" cy="3686400"/>
          </a:xfrm>
          <a:prstGeom prst="rect">
            <a:avLst/>
          </a:prstGeom>
          <a:noFill/>
          <a:ln>
            <a:noFill/>
          </a:ln>
        </p:spPr>
      </p:pic>
      <p:pic>
        <p:nvPicPr>
          <p:cNvPr id="160" name="Google Shape;160;p25" descr="Fernando Posada Profile Photo"/>
          <p:cNvPicPr preferRelativeResize="0"/>
          <p:nvPr/>
        </p:nvPicPr>
        <p:blipFill>
          <a:blip r:embed="rId10">
            <a:alphaModFix/>
          </a:blip>
          <a:stretch>
            <a:fillRect/>
          </a:stretch>
        </p:blipFill>
        <p:spPr>
          <a:xfrm>
            <a:off x="24904650" y="30296350"/>
            <a:ext cx="2949125" cy="3686406"/>
          </a:xfrm>
          <a:prstGeom prst="rect">
            <a:avLst/>
          </a:prstGeom>
          <a:noFill/>
          <a:ln>
            <a:noFill/>
          </a:ln>
        </p:spPr>
      </p:pic>
      <p:pic>
        <p:nvPicPr>
          <p:cNvPr id="161" name="Google Shape;161;p25"/>
          <p:cNvPicPr preferRelativeResize="0"/>
          <p:nvPr/>
        </p:nvPicPr>
        <p:blipFill>
          <a:blip r:embed="rId11">
            <a:alphaModFix/>
          </a:blip>
          <a:stretch>
            <a:fillRect/>
          </a:stretch>
        </p:blipFill>
        <p:spPr>
          <a:xfrm>
            <a:off x="24800800" y="25470500"/>
            <a:ext cx="2636925" cy="4361101"/>
          </a:xfrm>
          <a:prstGeom prst="rect">
            <a:avLst/>
          </a:prstGeom>
          <a:noFill/>
          <a:ln>
            <a:noFill/>
          </a:ln>
        </p:spPr>
      </p:pic>
      <p:grpSp>
        <p:nvGrpSpPr>
          <p:cNvPr id="13" name="Group 12">
            <a:extLst>
              <a:ext uri="{FF2B5EF4-FFF2-40B4-BE49-F238E27FC236}">
                <a16:creationId xmlns:a16="http://schemas.microsoft.com/office/drawing/2014/main" id="{6108BFC1-ACAE-D38D-CBF2-76AEE6FEB370}"/>
              </a:ext>
            </a:extLst>
          </p:cNvPr>
          <p:cNvGrpSpPr/>
          <p:nvPr/>
        </p:nvGrpSpPr>
        <p:grpSpPr>
          <a:xfrm>
            <a:off x="8539869" y="34441474"/>
            <a:ext cx="7450546" cy="5241572"/>
            <a:chOff x="16850716" y="24285784"/>
            <a:chExt cx="7450546" cy="5241572"/>
          </a:xfrm>
        </p:grpSpPr>
        <p:sp>
          <p:nvSpPr>
            <p:cNvPr id="139" name="Google Shape;139;p25"/>
            <p:cNvSpPr/>
            <p:nvPr/>
          </p:nvSpPr>
          <p:spPr>
            <a:xfrm>
              <a:off x="16986062" y="24285784"/>
              <a:ext cx="7315200" cy="120030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500" b="1" i="0" u="none" strike="noStrike" cap="none" dirty="0">
                  <a:solidFill>
                    <a:schemeClr val="lt1"/>
                  </a:solidFill>
                  <a:latin typeface="Calibri"/>
                  <a:ea typeface="Calibri"/>
                  <a:cs typeface="Calibri"/>
                  <a:sym typeface="Calibri"/>
                </a:rPr>
                <a:t>Resources / Science Gateways</a:t>
              </a:r>
              <a:endParaRPr sz="4500" b="0" i="0" u="none" strike="noStrike" cap="none" dirty="0">
                <a:solidFill>
                  <a:srgbClr val="000000"/>
                </a:solidFill>
                <a:latin typeface="Arial"/>
                <a:ea typeface="Arial"/>
                <a:cs typeface="Arial"/>
                <a:sym typeface="Arial"/>
              </a:endParaRPr>
            </a:p>
          </p:txBody>
        </p:sp>
        <p:sp>
          <p:nvSpPr>
            <p:cNvPr id="3" name="TextBox 2">
              <a:extLst>
                <a:ext uri="{FF2B5EF4-FFF2-40B4-BE49-F238E27FC236}">
                  <a16:creationId xmlns:a16="http://schemas.microsoft.com/office/drawing/2014/main" id="{1C6AD258-7C1B-3E64-41C5-BC9A6E5469A6}"/>
                </a:ext>
              </a:extLst>
            </p:cNvPr>
            <p:cNvSpPr txBox="1"/>
            <p:nvPr/>
          </p:nvSpPr>
          <p:spPr>
            <a:xfrm>
              <a:off x="16850716" y="25607821"/>
              <a:ext cx="7315200" cy="3919535"/>
            </a:xfrm>
            <a:prstGeom prst="rect">
              <a:avLst/>
            </a:prstGeom>
            <a:noFill/>
          </p:spPr>
          <p:txBody>
            <a:bodyPr wrap="square">
              <a:spAutoFit/>
            </a:bodyPr>
            <a:lstStyle/>
            <a:p>
              <a:pPr marL="482600" marR="0" lvl="0" indent="-482600" algn="l" rtl="0">
                <a:lnSpc>
                  <a:spcPct val="150000"/>
                </a:lnSpc>
                <a:spcBef>
                  <a:spcPts val="0"/>
                </a:spcBef>
                <a:spcAft>
                  <a:spcPts val="0"/>
                </a:spcAft>
                <a:buClr>
                  <a:srgbClr val="000000"/>
                </a:buClr>
                <a:buSzPts val="3400"/>
                <a:buFont typeface="Arial"/>
                <a:buChar char="•"/>
              </a:pPr>
              <a:r>
                <a:rPr lang="en-US" sz="3400" b="0" i="0" dirty="0">
                  <a:solidFill>
                    <a:srgbClr val="001D35"/>
                  </a:solidFill>
                  <a:effectLst/>
                  <a:latin typeface=""/>
                </a:rPr>
                <a:t>Symmetric multiprocessing (SMP) type HPC  for OpenMP</a:t>
              </a:r>
            </a:p>
            <a:p>
              <a:pPr marL="482600" marR="0" lvl="0" indent="-482600" algn="l" rtl="0">
                <a:lnSpc>
                  <a:spcPct val="150000"/>
                </a:lnSpc>
                <a:spcBef>
                  <a:spcPts val="0"/>
                </a:spcBef>
                <a:spcAft>
                  <a:spcPts val="0"/>
                </a:spcAft>
                <a:buClr>
                  <a:srgbClr val="000000"/>
                </a:buClr>
                <a:buSzPts val="3400"/>
                <a:buFont typeface="Arial"/>
                <a:buChar char="•"/>
              </a:pPr>
              <a:r>
                <a:rPr lang="en-US" sz="3400" u="none" strike="noStrike" cap="none" dirty="0">
                  <a:solidFill>
                    <a:srgbClr val="001D35"/>
                  </a:solidFill>
                  <a:latin typeface=""/>
                  <a:ea typeface="Open Sans"/>
                  <a:cs typeface="Open Sans"/>
                  <a:sym typeface="Open Sans"/>
                </a:rPr>
                <a:t>Pathways For </a:t>
              </a:r>
              <a:r>
                <a:rPr lang="en-US" sz="3400" dirty="0">
                  <a:solidFill>
                    <a:srgbClr val="001D35"/>
                  </a:solidFill>
                  <a:latin typeface=""/>
                  <a:ea typeface="Open Sans"/>
                  <a:cs typeface="Open Sans"/>
                  <a:sym typeface="Open Sans"/>
                </a:rPr>
                <a:t>Supercomputing</a:t>
              </a:r>
            </a:p>
            <a:p>
              <a:pPr marL="482600" marR="0" lvl="0" indent="-482600" algn="l" rtl="0">
                <a:lnSpc>
                  <a:spcPct val="150000"/>
                </a:lnSpc>
                <a:spcBef>
                  <a:spcPts val="0"/>
                </a:spcBef>
                <a:spcAft>
                  <a:spcPts val="0"/>
                </a:spcAft>
                <a:buClr>
                  <a:srgbClr val="000000"/>
                </a:buClr>
                <a:buSzPts val="3400"/>
                <a:buFont typeface="Arial"/>
                <a:buChar char="•"/>
              </a:pPr>
              <a:r>
                <a:rPr lang="en-US" sz="3400" b="0" i="0" u="none" strike="noStrike" cap="none" dirty="0">
                  <a:solidFill>
                    <a:srgbClr val="001D35"/>
                  </a:solidFill>
                  <a:latin typeface=""/>
                  <a:ea typeface="Open Sans"/>
                  <a:cs typeface="Open Sans"/>
                  <a:sym typeface="Open Sans"/>
                </a:rPr>
                <a:t>ACCESS </a:t>
              </a:r>
            </a:p>
            <a:p>
              <a:pPr marL="482600" marR="0" lvl="0" indent="-482600" algn="l" rtl="0">
                <a:lnSpc>
                  <a:spcPct val="150000"/>
                </a:lnSpc>
                <a:spcBef>
                  <a:spcPts val="0"/>
                </a:spcBef>
                <a:spcAft>
                  <a:spcPts val="0"/>
                </a:spcAft>
                <a:buClr>
                  <a:srgbClr val="000000"/>
                </a:buClr>
                <a:buSzPts val="3400"/>
                <a:buFont typeface="Arial"/>
                <a:buChar char="•"/>
              </a:pPr>
              <a:r>
                <a:rPr lang="en-US" sz="3400" dirty="0">
                  <a:solidFill>
                    <a:srgbClr val="001D35"/>
                  </a:solidFill>
                  <a:latin typeface=""/>
                  <a:ea typeface="Open Sans"/>
                  <a:cs typeface="Open Sans"/>
                  <a:sym typeface="Open Sans"/>
                </a:rPr>
                <a:t>Globus for data transfers</a:t>
              </a:r>
              <a:endParaRPr lang="en-US" sz="3400" b="0" i="0" u="none" strike="noStrike" cap="none" dirty="0">
                <a:solidFill>
                  <a:srgbClr val="000000"/>
                </a:solidFill>
                <a:latin typeface=""/>
                <a:ea typeface="Open Sans"/>
                <a:cs typeface="Open Sans"/>
                <a:sym typeface="Open Sans"/>
              </a:endParaRPr>
            </a:p>
          </p:txBody>
        </p:sp>
      </p:grpSp>
      <p:pic>
        <p:nvPicPr>
          <p:cNvPr id="1026" name="Picture 2">
            <a:extLst>
              <a:ext uri="{FF2B5EF4-FFF2-40B4-BE49-F238E27FC236}">
                <a16:creationId xmlns:a16="http://schemas.microsoft.com/office/drawing/2014/main" id="{0A01F26B-732E-A578-CB54-17C0D4549A35}"/>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t="6412" r="72632" b="59979"/>
          <a:stretch/>
        </p:blipFill>
        <p:spPr bwMode="auto">
          <a:xfrm>
            <a:off x="25638686" y="8153539"/>
            <a:ext cx="4979399" cy="3821844"/>
          </a:xfrm>
          <a:prstGeom prst="rect">
            <a:avLst/>
          </a:prstGeom>
          <a:noFill/>
          <a:extLst>
            <a:ext uri="{909E8E84-426E-40DD-AFC4-6F175D3DCCD1}">
              <a14:hiddenFill xmlns:a14="http://schemas.microsoft.com/office/drawing/2010/main">
                <a:solidFill>
                  <a:srgbClr val="FFFFFF"/>
                </a:solidFill>
              </a14:hiddenFill>
            </a:ext>
          </a:extLst>
        </p:spPr>
      </p:pic>
      <p:grpSp>
        <p:nvGrpSpPr>
          <p:cNvPr id="27" name="Group 26">
            <a:extLst>
              <a:ext uri="{FF2B5EF4-FFF2-40B4-BE49-F238E27FC236}">
                <a16:creationId xmlns:a16="http://schemas.microsoft.com/office/drawing/2014/main" id="{7DDE440E-39C3-993F-C750-DFE91415C0FD}"/>
              </a:ext>
            </a:extLst>
          </p:cNvPr>
          <p:cNvGrpSpPr/>
          <p:nvPr/>
        </p:nvGrpSpPr>
        <p:grpSpPr>
          <a:xfrm>
            <a:off x="390383" y="18671083"/>
            <a:ext cx="7462437" cy="6796076"/>
            <a:chOff x="346546" y="29136219"/>
            <a:chExt cx="7462437" cy="6796076"/>
          </a:xfrm>
        </p:grpSpPr>
        <p:sp>
          <p:nvSpPr>
            <p:cNvPr id="2" name="Google Shape;135;p25">
              <a:extLst>
                <a:ext uri="{FF2B5EF4-FFF2-40B4-BE49-F238E27FC236}">
                  <a16:creationId xmlns:a16="http://schemas.microsoft.com/office/drawing/2014/main" id="{ACCE6F78-0DFB-CDAE-F09C-D37D479F2797}"/>
                </a:ext>
              </a:extLst>
            </p:cNvPr>
            <p:cNvSpPr/>
            <p:nvPr/>
          </p:nvSpPr>
          <p:spPr>
            <a:xfrm>
              <a:off x="346546" y="29136219"/>
              <a:ext cx="7462437" cy="120000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800" b="1" i="0" u="none" strike="noStrike" cap="none" dirty="0">
                  <a:solidFill>
                    <a:schemeClr val="lt1"/>
                  </a:solidFill>
                  <a:latin typeface="Calibri"/>
                  <a:ea typeface="Calibri"/>
                  <a:cs typeface="Calibri"/>
                  <a:sym typeface="Calibri"/>
                </a:rPr>
                <a:t>Relevant Projects</a:t>
              </a:r>
              <a:endParaRPr sz="1100" b="0" i="0" u="none" strike="noStrike" cap="none" dirty="0">
                <a:solidFill>
                  <a:srgbClr val="000000"/>
                </a:solidFill>
                <a:latin typeface="Arial"/>
                <a:ea typeface="Arial"/>
                <a:cs typeface="Arial"/>
                <a:sym typeface="Arial"/>
              </a:endParaRPr>
            </a:p>
          </p:txBody>
        </p:sp>
        <p:sp>
          <p:nvSpPr>
            <p:cNvPr id="4" name="TextBox 3">
              <a:extLst>
                <a:ext uri="{FF2B5EF4-FFF2-40B4-BE49-F238E27FC236}">
                  <a16:creationId xmlns:a16="http://schemas.microsoft.com/office/drawing/2014/main" id="{3F025489-F9FF-134D-E2C9-E9222B99DDE3}"/>
                </a:ext>
              </a:extLst>
            </p:cNvPr>
            <p:cNvSpPr txBox="1"/>
            <p:nvPr/>
          </p:nvSpPr>
          <p:spPr>
            <a:xfrm>
              <a:off x="407403" y="30443100"/>
              <a:ext cx="7298180" cy="5489195"/>
            </a:xfrm>
            <a:prstGeom prst="rect">
              <a:avLst/>
            </a:prstGeom>
            <a:noFill/>
          </p:spPr>
          <p:txBody>
            <a:bodyPr wrap="square">
              <a:spAutoFit/>
            </a:bodyPr>
            <a:lstStyle/>
            <a:p>
              <a:pPr>
                <a:lnSpc>
                  <a:spcPct val="150000"/>
                </a:lnSpc>
              </a:pPr>
              <a:r>
                <a:rPr lang="en-US" sz="3400" dirty="0">
                  <a:latin typeface=""/>
                  <a:ea typeface="Malgun Gothic" panose="020B0503020000020004" pitchFamily="34" charset="-127"/>
                  <a:cs typeface="Times New Roman" panose="02020603050405020304" pitchFamily="18" charset="0"/>
                </a:rPr>
                <a:t>I</a:t>
              </a:r>
              <a:r>
                <a:rPr lang="en-US" sz="3400" dirty="0">
                  <a:effectLst/>
                  <a:latin typeface=""/>
                  <a:ea typeface="Malgun Gothic" panose="020B0503020000020004" pitchFamily="34" charset="-127"/>
                  <a:cs typeface="Times New Roman" panose="02020603050405020304" pitchFamily="18" charset="0"/>
                </a:rPr>
                <a:t>mplement three parallel algorithms: </a:t>
              </a:r>
            </a:p>
            <a:p>
              <a:pPr marL="457200" indent="-457200">
                <a:lnSpc>
                  <a:spcPct val="150000"/>
                </a:lnSpc>
                <a:buFont typeface="Arial" panose="020B0604020202020204" pitchFamily="34" charset="0"/>
                <a:buChar char="•"/>
              </a:pPr>
              <a:r>
                <a:rPr lang="en-US" sz="3400" dirty="0">
                  <a:solidFill>
                    <a:srgbClr val="212529"/>
                  </a:solidFill>
                  <a:effectLst/>
                  <a:highlight>
                    <a:srgbClr val="FFFFFF"/>
                  </a:highlight>
                  <a:latin typeface=""/>
                  <a:ea typeface="Times New Roman" panose="02020603050405020304" pitchFamily="18" charset="0"/>
                </a:rPr>
                <a:t>Fibonacci computation</a:t>
              </a:r>
              <a:r>
                <a:rPr lang="en-US" sz="3400" dirty="0">
                  <a:solidFill>
                    <a:srgbClr val="212529"/>
                  </a:solidFill>
                  <a:highlight>
                    <a:srgbClr val="FFFFFF"/>
                  </a:highlight>
                  <a:latin typeface=""/>
                  <a:ea typeface="Malgun Gothic" panose="020B0503020000020004" pitchFamily="34" charset="-127"/>
                </a:rPr>
                <a:t> </a:t>
              </a:r>
              <a:r>
                <a:rPr lang="en-US" sz="3400" dirty="0">
                  <a:effectLst/>
                  <a:latin typeface=""/>
                  <a:ea typeface="Times New Roman" panose="02020603050405020304" pitchFamily="18" charset="0"/>
                </a:rPr>
                <a:t>Algorithms;</a:t>
              </a:r>
              <a:r>
                <a:rPr lang="en-US" sz="3400" dirty="0">
                  <a:effectLst/>
                  <a:latin typeface=""/>
                  <a:ea typeface="Malgun Gothic" panose="020B0503020000020004" pitchFamily="34" charset="-127"/>
                  <a:cs typeface="Times New Roman" panose="02020603050405020304" pitchFamily="18" charset="0"/>
                </a:rPr>
                <a:t> </a:t>
              </a:r>
            </a:p>
            <a:p>
              <a:pPr marL="457200" indent="-457200">
                <a:lnSpc>
                  <a:spcPct val="150000"/>
                </a:lnSpc>
                <a:buFont typeface="Arial" panose="020B0604020202020204" pitchFamily="34" charset="0"/>
                <a:buChar char="•"/>
              </a:pPr>
              <a:r>
                <a:rPr lang="en-US" sz="3400" dirty="0">
                  <a:solidFill>
                    <a:srgbClr val="001D35"/>
                  </a:solidFill>
                  <a:effectLst/>
                  <a:latin typeface=""/>
                  <a:ea typeface="Malgun Gothic" panose="020B0503020000020004" pitchFamily="34" charset="-127"/>
                  <a:cs typeface="Calibri" panose="020F0502020204030204" pitchFamily="34" charset="0"/>
                </a:rPr>
                <a:t>Principal Component Analysis</a:t>
              </a:r>
              <a:r>
                <a:rPr lang="en-US" sz="3400" dirty="0">
                  <a:effectLst/>
                  <a:latin typeface=""/>
                  <a:ea typeface="Malgun Gothic" panose="020B0503020000020004" pitchFamily="34" charset="-127"/>
                  <a:cs typeface="Times New Roman" panose="02020603050405020304" pitchFamily="18" charset="0"/>
                </a:rPr>
                <a:t> (PCA) for Large Data Sets with Parallel Data Summarization;</a:t>
              </a:r>
            </a:p>
            <a:p>
              <a:pPr marL="457200" indent="-457200">
                <a:lnSpc>
                  <a:spcPct val="150000"/>
                </a:lnSpc>
                <a:buFont typeface="Arial" panose="020B0604020202020204" pitchFamily="34" charset="0"/>
                <a:buChar char="•"/>
              </a:pPr>
              <a:r>
                <a:rPr lang="en-US" sz="3400" dirty="0">
                  <a:effectLst/>
                  <a:latin typeface=""/>
                  <a:ea typeface="Malgun Gothic" panose="020B0503020000020004" pitchFamily="34" charset="-127"/>
                  <a:cs typeface="Times New Roman" panose="02020603050405020304" pitchFamily="18" charset="0"/>
                </a:rPr>
                <a:t>Parallel algorithm for DNA sequence. </a:t>
              </a:r>
              <a:endParaRPr lang="en-US" dirty="0"/>
            </a:p>
          </p:txBody>
        </p:sp>
      </p:grpSp>
      <p:grpSp>
        <p:nvGrpSpPr>
          <p:cNvPr id="28" name="Group 27">
            <a:extLst>
              <a:ext uri="{FF2B5EF4-FFF2-40B4-BE49-F238E27FC236}">
                <a16:creationId xmlns:a16="http://schemas.microsoft.com/office/drawing/2014/main" id="{24B3C80B-409F-9874-7A15-1CD2DCC13A61}"/>
              </a:ext>
            </a:extLst>
          </p:cNvPr>
          <p:cNvGrpSpPr/>
          <p:nvPr/>
        </p:nvGrpSpPr>
        <p:grpSpPr>
          <a:xfrm>
            <a:off x="25043831" y="12302231"/>
            <a:ext cx="7359036" cy="2871925"/>
            <a:chOff x="390383" y="36039176"/>
            <a:chExt cx="7359036" cy="2871925"/>
          </a:xfrm>
        </p:grpSpPr>
        <p:sp>
          <p:nvSpPr>
            <p:cNvPr id="6" name="Google Shape;135;p25">
              <a:extLst>
                <a:ext uri="{FF2B5EF4-FFF2-40B4-BE49-F238E27FC236}">
                  <a16:creationId xmlns:a16="http://schemas.microsoft.com/office/drawing/2014/main" id="{EC059215-0DA0-A749-24EC-2D45BB41E9A6}"/>
                </a:ext>
              </a:extLst>
            </p:cNvPr>
            <p:cNvSpPr/>
            <p:nvPr/>
          </p:nvSpPr>
          <p:spPr>
            <a:xfrm>
              <a:off x="390383" y="36039176"/>
              <a:ext cx="7315200" cy="120000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800" b="1" i="0" u="none" strike="noStrike" cap="none" dirty="0">
                  <a:solidFill>
                    <a:schemeClr val="lt1"/>
                  </a:solidFill>
                  <a:latin typeface="Calibri"/>
                  <a:ea typeface="Calibri"/>
                  <a:cs typeface="Calibri"/>
                  <a:sym typeface="Calibri"/>
                </a:rPr>
                <a:t>Implementation Schedule</a:t>
              </a:r>
              <a:endParaRPr sz="1100" b="0" i="0" u="none" strike="noStrike" cap="none" dirty="0">
                <a:solidFill>
                  <a:srgbClr val="000000"/>
                </a:solidFill>
                <a:latin typeface="Arial"/>
                <a:ea typeface="Arial"/>
                <a:cs typeface="Arial"/>
                <a:sym typeface="Arial"/>
              </a:endParaRPr>
            </a:p>
          </p:txBody>
        </p:sp>
        <p:sp>
          <p:nvSpPr>
            <p:cNvPr id="7" name="TextBox 6">
              <a:extLst>
                <a:ext uri="{FF2B5EF4-FFF2-40B4-BE49-F238E27FC236}">
                  <a16:creationId xmlns:a16="http://schemas.microsoft.com/office/drawing/2014/main" id="{79871595-1E7E-97F0-00AF-E2AB450455D5}"/>
                </a:ext>
              </a:extLst>
            </p:cNvPr>
            <p:cNvSpPr txBox="1"/>
            <p:nvPr/>
          </p:nvSpPr>
          <p:spPr>
            <a:xfrm>
              <a:off x="451239" y="37346057"/>
              <a:ext cx="7298180" cy="1565044"/>
            </a:xfrm>
            <a:prstGeom prst="rect">
              <a:avLst/>
            </a:prstGeom>
            <a:noFill/>
          </p:spPr>
          <p:txBody>
            <a:bodyPr wrap="square">
              <a:spAutoFit/>
            </a:bodyPr>
            <a:lstStyle/>
            <a:p>
              <a:pPr>
                <a:lnSpc>
                  <a:spcPct val="150000"/>
                </a:lnSpc>
              </a:pPr>
              <a:r>
                <a:rPr lang="en-US" sz="3400" dirty="0">
                  <a:effectLst/>
                  <a:latin typeface=""/>
                  <a:ea typeface="Malgun Gothic" panose="020B0503020000020004" pitchFamily="34" charset="-127"/>
                  <a:cs typeface="Times New Roman" panose="02020603050405020304" pitchFamily="18" charset="0"/>
                </a:rPr>
                <a:t>The course is expected to be offered to students next fall 2025.</a:t>
              </a:r>
              <a:endParaRPr lang="en-US" dirty="0"/>
            </a:p>
          </p:txBody>
        </p:sp>
      </p:grpSp>
      <p:pic>
        <p:nvPicPr>
          <p:cNvPr id="8" name="Picture 7" descr="A screenshot of a computer&#10;&#10;Description automatically generated">
            <a:extLst>
              <a:ext uri="{FF2B5EF4-FFF2-40B4-BE49-F238E27FC236}">
                <a16:creationId xmlns:a16="http://schemas.microsoft.com/office/drawing/2014/main" id="{7C9F0626-C3FD-44BD-2712-C398A4A691D9}"/>
              </a:ext>
            </a:extLst>
          </p:cNvPr>
          <p:cNvPicPr>
            <a:picLocks noChangeAspect="1"/>
          </p:cNvPicPr>
          <p:nvPr/>
        </p:nvPicPr>
        <p:blipFill rotWithShape="1">
          <a:blip r:embed="rId13"/>
          <a:srcRect l="42034" t="14669" r="10443" b="42319"/>
          <a:stretch/>
        </p:blipFill>
        <p:spPr>
          <a:xfrm>
            <a:off x="9261404" y="17953293"/>
            <a:ext cx="14736726" cy="9326880"/>
          </a:xfrm>
          <a:prstGeom prst="rect">
            <a:avLst/>
          </a:prstGeom>
        </p:spPr>
      </p:pic>
      <p:sp>
        <p:nvSpPr>
          <p:cNvPr id="9" name="Google Shape;148;p25">
            <a:extLst>
              <a:ext uri="{FF2B5EF4-FFF2-40B4-BE49-F238E27FC236}">
                <a16:creationId xmlns:a16="http://schemas.microsoft.com/office/drawing/2014/main" id="{DE9CDDE2-F77D-6863-CFCB-079DB0579E0A}"/>
              </a:ext>
            </a:extLst>
          </p:cNvPr>
          <p:cNvSpPr txBox="1"/>
          <p:nvPr/>
        </p:nvSpPr>
        <p:spPr>
          <a:xfrm>
            <a:off x="24842913" y="18621918"/>
            <a:ext cx="7517616" cy="6198195"/>
          </a:xfrm>
          <a:prstGeom prst="rect">
            <a:avLst/>
          </a:prstGeom>
          <a:noFill/>
          <a:ln>
            <a:noFill/>
          </a:ln>
        </p:spPr>
        <p:txBody>
          <a:bodyPr spcFirstLastPara="1" wrap="square" lIns="129525" tIns="64750" rIns="129525" bIns="64750" anchor="t" anchorCtr="0">
            <a:spAutoFit/>
          </a:bodyPr>
          <a:lstStyle/>
          <a:p>
            <a:pPr marR="0" lvl="0" algn="l" rtl="0">
              <a:lnSpc>
                <a:spcPct val="100000"/>
              </a:lnSpc>
              <a:spcBef>
                <a:spcPts val="0"/>
              </a:spcBef>
              <a:spcAft>
                <a:spcPts val="0"/>
              </a:spcAft>
              <a:buClr>
                <a:srgbClr val="000000"/>
              </a:buClr>
              <a:buSzPts val="3400"/>
            </a:pPr>
            <a:endParaRPr lang="en-US" sz="3400" dirty="0">
              <a:latin typeface=""/>
            </a:endParaRPr>
          </a:p>
          <a:p>
            <a:pPr marL="457200" indent="-457200">
              <a:lnSpc>
                <a:spcPct val="114000"/>
              </a:lnSpc>
              <a:spcAft>
                <a:spcPts val="1200"/>
              </a:spcAft>
              <a:buSzPts val="3400"/>
              <a:buFont typeface="Arial" panose="020B0604020202020204" pitchFamily="34" charset="0"/>
              <a:buChar char="•"/>
            </a:pPr>
            <a:r>
              <a:rPr lang="en-US" sz="3400" dirty="0">
                <a:latin typeface=""/>
              </a:rPr>
              <a:t>[1]. Victor </a:t>
            </a:r>
            <a:r>
              <a:rPr lang="en-US" sz="3400" dirty="0" err="1">
                <a:latin typeface=""/>
              </a:rPr>
              <a:t>Eijkhout</a:t>
            </a:r>
            <a:r>
              <a:rPr lang="en-US" sz="3400" dirty="0">
                <a:latin typeface=""/>
              </a:rPr>
              <a:t>, </a:t>
            </a:r>
            <a:r>
              <a:rPr lang="en-US" sz="3400" i="1" dirty="0">
                <a:latin typeface=""/>
              </a:rPr>
              <a:t>The Art of High Performance Computing</a:t>
            </a:r>
            <a:r>
              <a:rPr lang="en-US" sz="3400" dirty="0">
                <a:latin typeface=""/>
              </a:rPr>
              <a:t>, 3</a:t>
            </a:r>
            <a:r>
              <a:rPr lang="en-US" sz="3400" baseline="30000" dirty="0">
                <a:latin typeface=""/>
              </a:rPr>
              <a:t>rd</a:t>
            </a:r>
            <a:r>
              <a:rPr lang="en-US" sz="3400" dirty="0">
                <a:latin typeface=""/>
              </a:rPr>
              <a:t> edition 2022.</a:t>
            </a:r>
          </a:p>
          <a:p>
            <a:pPr marL="457200" indent="-457200">
              <a:buSzPts val="3400"/>
              <a:buFont typeface="Arial" panose="020B0604020202020204" pitchFamily="34" charset="0"/>
              <a:buChar char="•"/>
            </a:pPr>
            <a:r>
              <a:rPr lang="en-US" sz="3600" b="0" i="0" dirty="0">
                <a:solidFill>
                  <a:srgbClr val="001D35"/>
                </a:solidFill>
                <a:effectLst/>
                <a:latin typeface=""/>
              </a:rPr>
              <a:t> [2]. </a:t>
            </a:r>
            <a:r>
              <a:rPr lang="en-US" sz="3600" b="0" i="0" dirty="0" err="1">
                <a:solidFill>
                  <a:srgbClr val="001D35"/>
                </a:solidFill>
                <a:effectLst/>
                <a:latin typeface=""/>
              </a:rPr>
              <a:t>Machbah</a:t>
            </a:r>
            <a:r>
              <a:rPr lang="en-US" sz="3600" b="0" i="0" dirty="0">
                <a:solidFill>
                  <a:srgbClr val="001D35"/>
                </a:solidFill>
                <a:effectLst/>
                <a:latin typeface=""/>
              </a:rPr>
              <a:t> Uddin et al. </a:t>
            </a:r>
            <a:r>
              <a:rPr lang="en-US" sz="3600" b="0" i="1" dirty="0">
                <a:solidFill>
                  <a:srgbClr val="001D35"/>
                </a:solidFill>
                <a:effectLst/>
                <a:latin typeface=""/>
              </a:rPr>
              <a:t>A fast and efficient algorithm for DNA sequence similarity identification</a:t>
            </a:r>
            <a:r>
              <a:rPr lang="en-US" sz="3600" b="0" i="0" dirty="0">
                <a:solidFill>
                  <a:srgbClr val="001D35"/>
                </a:solidFill>
                <a:effectLst/>
                <a:latin typeface=""/>
              </a:rPr>
              <a:t>. Complex &amp; Intelligent Systems (2023) 9:1265–1280 </a:t>
            </a:r>
          </a:p>
          <a:p>
            <a:pPr marL="457200" indent="-457200">
              <a:buSzPts val="3400"/>
              <a:buFont typeface="Arial" panose="020B0604020202020204" pitchFamily="34" charset="0"/>
              <a:buChar char="•"/>
            </a:pPr>
            <a:endParaRPr lang="en-US" sz="3400" dirty="0">
              <a:latin typeface=""/>
            </a:endParaRPr>
          </a:p>
          <a:p>
            <a:pPr marL="342900" marR="0" lvl="0" indent="-342900" algn="l" rtl="0">
              <a:lnSpc>
                <a:spcPct val="100000"/>
              </a:lnSpc>
              <a:spcBef>
                <a:spcPts val="0"/>
              </a:spcBef>
              <a:spcAft>
                <a:spcPts val="0"/>
              </a:spcAft>
              <a:buClr>
                <a:srgbClr val="000000"/>
              </a:buClr>
              <a:buSzPts val="3400"/>
              <a:buFont typeface="Arial" panose="020B0604020202020204" pitchFamily="34" charset="0"/>
              <a:buChar char="•"/>
            </a:pPr>
            <a:endParaRPr sz="2000" b="0" i="0" u="none" strike="noStrike" cap="none" dirty="0">
              <a:solidFill>
                <a:srgbClr val="000000"/>
              </a:solidFill>
              <a:latin typeface="Arial"/>
              <a:ea typeface="Arial"/>
              <a:cs typeface="Arial"/>
              <a:sym typeface="Arial"/>
            </a:endParaRPr>
          </a:p>
        </p:txBody>
      </p:sp>
      <p:sp>
        <p:nvSpPr>
          <p:cNvPr id="11" name="Google Shape;132;p25">
            <a:extLst>
              <a:ext uri="{FF2B5EF4-FFF2-40B4-BE49-F238E27FC236}">
                <a16:creationId xmlns:a16="http://schemas.microsoft.com/office/drawing/2014/main" id="{CAAE27BF-9C60-12E8-9425-05630D5A72C3}"/>
              </a:ext>
            </a:extLst>
          </p:cNvPr>
          <p:cNvSpPr txBox="1"/>
          <p:nvPr/>
        </p:nvSpPr>
        <p:spPr>
          <a:xfrm>
            <a:off x="24470786" y="4913848"/>
            <a:ext cx="7315200" cy="3270086"/>
          </a:xfrm>
          <a:prstGeom prst="rect">
            <a:avLst/>
          </a:prstGeom>
          <a:noFill/>
          <a:ln>
            <a:noFill/>
          </a:ln>
        </p:spPr>
        <p:txBody>
          <a:bodyPr spcFirstLastPara="1" wrap="square" lIns="129525" tIns="64750" rIns="129525" bIns="64750" anchor="t" anchorCtr="0">
            <a:spAutoFit/>
          </a:bodyPr>
          <a:lstStyle/>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endParaRPr lang="en-US" sz="3400" dirty="0">
              <a:solidFill>
                <a:schemeClr val="dk1"/>
              </a:solidFill>
              <a:latin typeface="Calibri"/>
              <a:cs typeface="Calibri"/>
              <a:sym typeface="Calibri"/>
            </a:endParaRP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solidFill>
                  <a:schemeClr val="dk1"/>
                </a:solidFill>
                <a:latin typeface="Calibri"/>
                <a:cs typeface="Calibri"/>
                <a:sym typeface="Calibri"/>
              </a:rPr>
              <a:t>VIM usage for text edition.</a:t>
            </a: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endParaRPr lang="en-US" sz="3400" dirty="0">
              <a:solidFill>
                <a:schemeClr val="dk1"/>
              </a:solidFill>
              <a:latin typeface="Calibri"/>
              <a:ea typeface="Calibri"/>
              <a:cs typeface="Calibri"/>
              <a:sym typeface="Calibri"/>
            </a:endParaRP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solidFill>
                  <a:schemeClr val="dk1"/>
                </a:solidFill>
                <a:latin typeface="Calibri"/>
                <a:ea typeface="Calibri"/>
                <a:cs typeface="Calibri"/>
                <a:sym typeface="Calibri"/>
              </a:rPr>
              <a:t>Move from CUDA to </a:t>
            </a:r>
            <a:r>
              <a:rPr lang="en-US" sz="3400" dirty="0" err="1">
                <a:solidFill>
                  <a:schemeClr val="dk1"/>
                </a:solidFill>
                <a:latin typeface="Calibri"/>
                <a:ea typeface="Calibri"/>
                <a:cs typeface="Calibri"/>
                <a:sym typeface="Calibri"/>
              </a:rPr>
              <a:t>OpenACC</a:t>
            </a:r>
            <a:r>
              <a:rPr lang="en-US" sz="3400" dirty="0">
                <a:solidFill>
                  <a:schemeClr val="dk1"/>
                </a:solidFill>
                <a:latin typeface="Calibri"/>
                <a:ea typeface="Calibri"/>
                <a:cs typeface="Calibri"/>
                <a:sym typeface="Calibri"/>
              </a:rPr>
              <a:t> to be able to use any kind of GPU accelerator.</a:t>
            </a:r>
          </a:p>
        </p:txBody>
      </p:sp>
      <p:grpSp>
        <p:nvGrpSpPr>
          <p:cNvPr id="29" name="Group 28">
            <a:extLst>
              <a:ext uri="{FF2B5EF4-FFF2-40B4-BE49-F238E27FC236}">
                <a16:creationId xmlns:a16="http://schemas.microsoft.com/office/drawing/2014/main" id="{4E981AF1-9B85-98E2-A7F0-60E1055B7075}"/>
              </a:ext>
            </a:extLst>
          </p:cNvPr>
          <p:cNvGrpSpPr/>
          <p:nvPr/>
        </p:nvGrpSpPr>
        <p:grpSpPr>
          <a:xfrm>
            <a:off x="242851" y="34469656"/>
            <a:ext cx="8052660" cy="5045681"/>
            <a:chOff x="7804746" y="34253967"/>
            <a:chExt cx="8052660" cy="5045681"/>
          </a:xfrm>
        </p:grpSpPr>
        <p:pic>
          <p:nvPicPr>
            <p:cNvPr id="1028" name="Picture 4">
              <a:extLst>
                <a:ext uri="{FF2B5EF4-FFF2-40B4-BE49-F238E27FC236}">
                  <a16:creationId xmlns:a16="http://schemas.microsoft.com/office/drawing/2014/main" id="{991679F7-3BF6-722C-6C3D-93A755995AA0}"/>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804746" y="34253967"/>
              <a:ext cx="7749990" cy="3988594"/>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E576EFCB-7B24-7280-5571-817647356EA1}"/>
                </a:ext>
              </a:extLst>
            </p:cNvPr>
            <p:cNvSpPr txBox="1"/>
            <p:nvPr/>
          </p:nvSpPr>
          <p:spPr>
            <a:xfrm>
              <a:off x="8542206" y="38714873"/>
              <a:ext cx="7315200" cy="584775"/>
            </a:xfrm>
            <a:prstGeom prst="rect">
              <a:avLst/>
            </a:prstGeom>
            <a:noFill/>
          </p:spPr>
          <p:txBody>
            <a:bodyPr wrap="square">
              <a:spAutoFit/>
            </a:bodyPr>
            <a:lstStyle/>
            <a:p>
              <a:pPr marR="0" lvl="0" algn="l" rtl="0">
                <a:lnSpc>
                  <a:spcPct val="100000"/>
                </a:lnSpc>
                <a:spcBef>
                  <a:spcPts val="0"/>
                </a:spcBef>
                <a:spcAft>
                  <a:spcPts val="0"/>
                </a:spcAft>
                <a:buClr>
                  <a:srgbClr val="000000"/>
                </a:buClr>
                <a:buSzPts val="3400"/>
              </a:pPr>
              <a:r>
                <a:rPr lang="en-US" sz="3200" b="0" i="0" dirty="0">
                  <a:solidFill>
                    <a:srgbClr val="001D35"/>
                  </a:solidFill>
                  <a:effectLst/>
                  <a:latin typeface=""/>
                </a:rPr>
                <a:t>Figure 1: Common MPI Directives  [1].</a:t>
              </a:r>
              <a:endParaRPr lang="en-US" sz="3200" b="0" i="0" u="none" strike="noStrike" cap="none" dirty="0">
                <a:solidFill>
                  <a:srgbClr val="000000"/>
                </a:solidFill>
                <a:latin typeface=""/>
                <a:ea typeface="Open Sans"/>
                <a:cs typeface="Open Sans"/>
                <a:sym typeface="Open Sans"/>
              </a:endParaRPr>
            </a:p>
          </p:txBody>
        </p:sp>
      </p:grpSp>
      <p:pic>
        <p:nvPicPr>
          <p:cNvPr id="30" name="Picture 2" descr="Oak Ridge's exascale 'Frontier' system named world's most powerful  supercomputer on Top500 - DCD">
            <a:extLst>
              <a:ext uri="{FF2B5EF4-FFF2-40B4-BE49-F238E27FC236}">
                <a16:creationId xmlns:a16="http://schemas.microsoft.com/office/drawing/2014/main" id="{D0A5E277-5EA8-3927-7F20-6445D8A1737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8551791" y="27736037"/>
            <a:ext cx="14502317" cy="5503216"/>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86E88013-66E8-4FDD-246D-ADE7F10FE8DE}"/>
              </a:ext>
            </a:extLst>
          </p:cNvPr>
          <p:cNvSpPr txBox="1"/>
          <p:nvPr/>
        </p:nvSpPr>
        <p:spPr>
          <a:xfrm>
            <a:off x="10207771" y="27087682"/>
            <a:ext cx="12666895" cy="1077218"/>
          </a:xfrm>
          <a:prstGeom prst="rect">
            <a:avLst/>
          </a:prstGeom>
          <a:noFill/>
        </p:spPr>
        <p:txBody>
          <a:bodyPr wrap="square">
            <a:spAutoFit/>
          </a:bodyPr>
          <a:lstStyle/>
          <a:p>
            <a:pPr>
              <a:buSzPts val="3400"/>
            </a:pPr>
            <a:r>
              <a:rPr lang="en-US" sz="3200" b="0" i="0" dirty="0">
                <a:solidFill>
                  <a:srgbClr val="001D35"/>
                </a:solidFill>
                <a:effectLst/>
                <a:latin typeface=""/>
              </a:rPr>
              <a:t>Figure 2: Sample DNA sequence similarity identification model [2].</a:t>
            </a:r>
          </a:p>
          <a:p>
            <a:pPr>
              <a:buSzPts val="3400"/>
            </a:pPr>
            <a:endParaRPr lang="en-US" sz="3200" b="0" i="0" u="none" strike="noStrike" cap="none" dirty="0">
              <a:solidFill>
                <a:srgbClr val="000000"/>
              </a:solidFill>
              <a:latin typeface=""/>
              <a:ea typeface="Open Sans"/>
              <a:cs typeface="Open Sans"/>
              <a:sym typeface="Open Sans"/>
            </a:endParaRPr>
          </a:p>
        </p:txBody>
      </p:sp>
      <p:sp>
        <p:nvSpPr>
          <p:cNvPr id="32" name="TextBox 31">
            <a:extLst>
              <a:ext uri="{FF2B5EF4-FFF2-40B4-BE49-F238E27FC236}">
                <a16:creationId xmlns:a16="http://schemas.microsoft.com/office/drawing/2014/main" id="{F48624E2-6432-524D-4BB0-1B58772648CC}"/>
              </a:ext>
            </a:extLst>
          </p:cNvPr>
          <p:cNvSpPr txBox="1"/>
          <p:nvPr/>
        </p:nvSpPr>
        <p:spPr>
          <a:xfrm>
            <a:off x="8994617" y="33047877"/>
            <a:ext cx="15270300" cy="1077218"/>
          </a:xfrm>
          <a:prstGeom prst="rect">
            <a:avLst/>
          </a:prstGeom>
          <a:noFill/>
        </p:spPr>
        <p:txBody>
          <a:bodyPr wrap="square">
            <a:spAutoFit/>
          </a:bodyPr>
          <a:lstStyle/>
          <a:p>
            <a:pPr>
              <a:buSzPts val="3400"/>
            </a:pPr>
            <a:r>
              <a:rPr lang="en-US" sz="3200" b="0" i="0" dirty="0">
                <a:solidFill>
                  <a:srgbClr val="001D35"/>
                </a:solidFill>
                <a:effectLst/>
                <a:latin typeface=""/>
              </a:rPr>
              <a:t>Figure 3: Frontier Supercomputer access </a:t>
            </a:r>
            <a:r>
              <a:rPr lang="en-US" sz="3200" b="0" i="1" dirty="0">
                <a:solidFill>
                  <a:srgbClr val="001D35"/>
                </a:solidFill>
                <a:effectLst/>
                <a:latin typeface=""/>
              </a:rPr>
              <a:t>via </a:t>
            </a:r>
            <a:r>
              <a:rPr lang="en-US" sz="3200" b="0" dirty="0">
                <a:solidFill>
                  <a:srgbClr val="001D35"/>
                </a:solidFill>
                <a:effectLst/>
                <a:latin typeface=""/>
              </a:rPr>
              <a:t> Pathways for Supercomputing</a:t>
            </a:r>
            <a:endParaRPr lang="en-US" sz="3200" b="0" i="0" dirty="0">
              <a:solidFill>
                <a:srgbClr val="001D35"/>
              </a:solidFill>
              <a:effectLst/>
              <a:latin typeface=""/>
            </a:endParaRPr>
          </a:p>
          <a:p>
            <a:pPr>
              <a:buSzPts val="3400"/>
            </a:pPr>
            <a:endParaRPr lang="en-US" sz="3200" b="0" i="0" u="none" strike="noStrike" cap="none" dirty="0">
              <a:solidFill>
                <a:srgbClr val="000000"/>
              </a:solidFill>
              <a:latin typeface=""/>
              <a:ea typeface="Open Sans"/>
              <a:cs typeface="Open Sans"/>
              <a:sym typeface="Open Sans"/>
            </a:endParaRPr>
          </a:p>
        </p:txBody>
      </p:sp>
      <p:sp>
        <p:nvSpPr>
          <p:cNvPr id="33" name="Google Shape;142;p25">
            <a:extLst>
              <a:ext uri="{FF2B5EF4-FFF2-40B4-BE49-F238E27FC236}">
                <a16:creationId xmlns:a16="http://schemas.microsoft.com/office/drawing/2014/main" id="{C31F9DFD-BB39-F438-09CB-E24D0CDAE323}"/>
              </a:ext>
            </a:extLst>
          </p:cNvPr>
          <p:cNvSpPr/>
          <p:nvPr/>
        </p:nvSpPr>
        <p:spPr>
          <a:xfrm>
            <a:off x="25018703" y="18213366"/>
            <a:ext cx="7315200" cy="85725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800" b="1" i="0" u="none" strike="noStrike" cap="none" dirty="0">
                <a:solidFill>
                  <a:schemeClr val="lt1"/>
                </a:solidFill>
                <a:latin typeface="Calibri"/>
                <a:ea typeface="Calibri"/>
                <a:cs typeface="Calibri"/>
                <a:sym typeface="Calibri"/>
              </a:rPr>
              <a:t>References</a:t>
            </a:r>
            <a:endParaRPr sz="4800" b="0" i="0" u="none" strike="noStrike" cap="none" dirty="0">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1170</TotalTime>
  <Words>632</Words>
  <Application>Microsoft Macintosh PowerPoint</Application>
  <PresentationFormat>Custom</PresentationFormat>
  <Paragraphs>87</Paragraphs>
  <Slides>1</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vt:i4>
      </vt:variant>
    </vt:vector>
  </HeadingPairs>
  <TitlesOfParts>
    <vt:vector size="7" baseType="lpstr">
      <vt:lpstr>Arial</vt:lpstr>
      <vt:lpstr>Times New Roman</vt:lpstr>
      <vt:lpstr>-apple-system</vt:lpstr>
      <vt:lpstr>Calibri</vt:lpstr>
      <vt:lpstr>Simple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sungbum Hong</cp:lastModifiedBy>
  <cp:revision>15</cp:revision>
  <cp:lastPrinted>2024-10-03T23:40:46Z</cp:lastPrinted>
  <dcterms:modified xsi:type="dcterms:W3CDTF">2024-10-05T18:15:29Z</dcterms:modified>
</cp:coreProperties>
</file>